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  <p:sldMasterId id="2147483723" r:id="rId2"/>
  </p:sldMasterIdLst>
  <p:notesMasterIdLst>
    <p:notesMasterId r:id="rId31"/>
  </p:notesMasterIdLst>
  <p:sldIdLst>
    <p:sldId id="367" r:id="rId3"/>
    <p:sldId id="369" r:id="rId4"/>
    <p:sldId id="370" r:id="rId5"/>
    <p:sldId id="371" r:id="rId6"/>
    <p:sldId id="372" r:id="rId7"/>
    <p:sldId id="368" r:id="rId8"/>
    <p:sldId id="373" r:id="rId9"/>
    <p:sldId id="374" r:id="rId10"/>
    <p:sldId id="375" r:id="rId11"/>
    <p:sldId id="378" r:id="rId12"/>
    <p:sldId id="379" r:id="rId13"/>
    <p:sldId id="380" r:id="rId14"/>
    <p:sldId id="383" r:id="rId15"/>
    <p:sldId id="382" r:id="rId16"/>
    <p:sldId id="385" r:id="rId17"/>
    <p:sldId id="390" r:id="rId18"/>
    <p:sldId id="391" r:id="rId19"/>
    <p:sldId id="392" r:id="rId20"/>
    <p:sldId id="402" r:id="rId21"/>
    <p:sldId id="389" r:id="rId22"/>
    <p:sldId id="396" r:id="rId23"/>
    <p:sldId id="398" r:id="rId24"/>
    <p:sldId id="399" r:id="rId25"/>
    <p:sldId id="388" r:id="rId26"/>
    <p:sldId id="393" r:id="rId27"/>
    <p:sldId id="360" r:id="rId28"/>
    <p:sldId id="405" r:id="rId29"/>
    <p:sldId id="40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4423"/>
    <a:srgbClr val="009900"/>
    <a:srgbClr val="FFFFFF"/>
    <a:srgbClr val="0099CC"/>
    <a:srgbClr val="FCB940"/>
    <a:srgbClr val="996633"/>
    <a:srgbClr val="008080"/>
    <a:srgbClr val="FF9900"/>
    <a:srgbClr val="FFCC00"/>
    <a:srgbClr val="27A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624" autoAdjust="0"/>
  </p:normalViewPr>
  <p:slideViewPr>
    <p:cSldViewPr>
      <p:cViewPr varScale="1">
        <p:scale>
          <a:sx n="70" d="100"/>
          <a:sy n="70" d="100"/>
        </p:scale>
        <p:origin x="76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EF26D-3B2F-4979-B8DF-56F8042526A7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8276C-3F72-47BA-97BA-7C901D56B4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6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mtClean="0"/>
              <a:t>no slide master</a:t>
            </a:r>
          </a:p>
          <a:p>
            <a:r>
              <a:rPr kumimoji="1" lang="en-US" altLang="ja-JP" smtClean="0"/>
              <a:t>1. Delete icons</a:t>
            </a:r>
          </a:p>
          <a:p>
            <a:r>
              <a:rPr kumimoji="1" lang="en-US" altLang="ja-JP" smtClean="0"/>
              <a:t>2.</a:t>
            </a:r>
            <a:r>
              <a:rPr kumimoji="1" lang="en-US" altLang="ja-JP" baseline="0" smtClean="0"/>
              <a:t> Move numbers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50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CBE-5765-46D3-BA4F-E21B47D4CF2C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7686-4720-432E-AA12-47DA17ED5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2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CBE-5765-46D3-BA4F-E21B47D4CF2C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7686-4720-432E-AA12-47DA17ED5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6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CBE-5765-46D3-BA4F-E21B47D4CF2C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7686-4720-432E-AA12-47DA17ED5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8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67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980268" y="1435946"/>
            <a:ext cx="8561917" cy="501226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  <a:lvl2pPr marL="609585" indent="0">
              <a:buNone/>
              <a:defRPr sz="2400">
                <a:latin typeface="LaTO LIGHT"/>
                <a:cs typeface="LaTO LIGHT"/>
              </a:defRPr>
            </a:lvl2pPr>
            <a:lvl3pPr marL="1219170" indent="0">
              <a:buNone/>
              <a:defRPr sz="2400">
                <a:latin typeface="LaTO LIGHT"/>
                <a:cs typeface="LaTO LIGHT"/>
              </a:defRPr>
            </a:lvl3pPr>
            <a:lvl4pPr marL="1828754" indent="0">
              <a:buNone/>
              <a:defRPr sz="2400">
                <a:latin typeface="LaTO LIGHT"/>
                <a:cs typeface="LaTO LIGHT"/>
              </a:defRPr>
            </a:lvl4pPr>
            <a:lvl5pPr marL="2438339" indent="0">
              <a:buNone/>
              <a:defRPr sz="2400">
                <a:latin typeface="LaTO LIGHT"/>
                <a:cs typeface="La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2980268" y="327854"/>
            <a:ext cx="8561917" cy="71966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>
                <a:latin typeface="Roboto Black"/>
                <a:cs typeface="Roboto Black"/>
              </a:defRPr>
            </a:lvl1pPr>
            <a:lvl2pPr marL="609585" indent="0">
              <a:buNone/>
              <a:defRPr sz="3733">
                <a:latin typeface="Roboto Black"/>
                <a:cs typeface="Roboto Black"/>
              </a:defRPr>
            </a:lvl2pPr>
            <a:lvl3pPr marL="1219170" indent="0">
              <a:buNone/>
              <a:defRPr sz="3733">
                <a:latin typeface="Roboto Black"/>
                <a:cs typeface="Roboto Black"/>
              </a:defRPr>
            </a:lvl3pPr>
            <a:lvl4pPr marL="1828754" indent="0">
              <a:buNone/>
              <a:defRPr sz="3733">
                <a:latin typeface="Roboto Black"/>
                <a:cs typeface="Roboto Black"/>
              </a:defRPr>
            </a:lvl4pPr>
            <a:lvl5pPr marL="2438339" indent="0">
              <a:buNone/>
              <a:defRPr sz="3733">
                <a:latin typeface="Roboto Black"/>
                <a:cs typeface="Roboto Black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58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2951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4490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5433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7899261" y="1289120"/>
            <a:ext cx="7336063" cy="7726891"/>
            <a:chOff x="6256254" y="292422"/>
            <a:chExt cx="7336062" cy="7726891"/>
          </a:xfrm>
          <a:noFill/>
        </p:grpSpPr>
        <p:sp>
          <p:nvSpPr>
            <p:cNvPr id="18" name="Right Triangle 9"/>
            <p:cNvSpPr/>
            <p:nvPr/>
          </p:nvSpPr>
          <p:spPr>
            <a:xfrm rot="15514280">
              <a:off x="6970063" y="5459938"/>
              <a:ext cx="1419515" cy="128948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1628350"/>
                <a:gd name="connsiteY0" fmla="*/ 639934 h 1447939"/>
                <a:gd name="connsiteX1" fmla="*/ 1547560 w 1628350"/>
                <a:gd name="connsiteY1" fmla="*/ 0 h 1447939"/>
                <a:gd name="connsiteX2" fmla="*/ 1627489 w 1628350"/>
                <a:gd name="connsiteY2" fmla="*/ 1447939 h 1447939"/>
                <a:gd name="connsiteX3" fmla="*/ 0 w 1628350"/>
                <a:gd name="connsiteY3" fmla="*/ 639934 h 1447939"/>
                <a:gd name="connsiteX0" fmla="*/ 0 w 1480922"/>
                <a:gd name="connsiteY0" fmla="*/ 2362411 h 2362411"/>
                <a:gd name="connsiteX1" fmla="*/ 1400132 w 1480922"/>
                <a:gd name="connsiteY1" fmla="*/ 0 h 2362411"/>
                <a:gd name="connsiteX2" fmla="*/ 1480061 w 1480922"/>
                <a:gd name="connsiteY2" fmla="*/ 1447939 h 2362411"/>
                <a:gd name="connsiteX3" fmla="*/ 0 w 1480922"/>
                <a:gd name="connsiteY3" fmla="*/ 2362411 h 2362411"/>
                <a:gd name="connsiteX0" fmla="*/ 0 w 1480234"/>
                <a:gd name="connsiteY0" fmla="*/ 1319344 h 1319344"/>
                <a:gd name="connsiteX1" fmla="*/ 966524 w 1480234"/>
                <a:gd name="connsiteY1" fmla="*/ 0 h 1319344"/>
                <a:gd name="connsiteX2" fmla="*/ 1480061 w 1480234"/>
                <a:gd name="connsiteY2" fmla="*/ 404872 h 1319344"/>
                <a:gd name="connsiteX3" fmla="*/ 0 w 1480234"/>
                <a:gd name="connsiteY3" fmla="*/ 1319344 h 1319344"/>
                <a:gd name="connsiteX0" fmla="*/ 0 w 1480126"/>
                <a:gd name="connsiteY0" fmla="*/ 937789 h 937789"/>
                <a:gd name="connsiteX1" fmla="*/ 75667 w 1480126"/>
                <a:gd name="connsiteY1" fmla="*/ 0 h 937789"/>
                <a:gd name="connsiteX2" fmla="*/ 1480061 w 1480126"/>
                <a:gd name="connsiteY2" fmla="*/ 23317 h 937789"/>
                <a:gd name="connsiteX3" fmla="*/ 0 w 1480126"/>
                <a:gd name="connsiteY3" fmla="*/ 937789 h 937789"/>
                <a:gd name="connsiteX0" fmla="*/ 0 w 1447813"/>
                <a:gd name="connsiteY0" fmla="*/ 940564 h 940564"/>
                <a:gd name="connsiteX1" fmla="*/ 75667 w 1447813"/>
                <a:gd name="connsiteY1" fmla="*/ 2775 h 940564"/>
                <a:gd name="connsiteX2" fmla="*/ 1447746 w 1447813"/>
                <a:gd name="connsiteY2" fmla="*/ 156 h 940564"/>
                <a:gd name="connsiteX3" fmla="*/ 0 w 1447813"/>
                <a:gd name="connsiteY3" fmla="*/ 940564 h 94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13" h="940564">
                  <a:moveTo>
                    <a:pt x="0" y="940564"/>
                  </a:moveTo>
                  <a:lnTo>
                    <a:pt x="75667" y="2775"/>
                  </a:lnTo>
                  <a:cubicBezTo>
                    <a:pt x="64445" y="3838"/>
                    <a:pt x="1458968" y="-907"/>
                    <a:pt x="1447746" y="156"/>
                  </a:cubicBezTo>
                  <a:lnTo>
                    <a:pt x="0" y="94056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19" name="Right Triangle 9"/>
            <p:cNvSpPr/>
            <p:nvPr/>
          </p:nvSpPr>
          <p:spPr>
            <a:xfrm rot="16826751">
              <a:off x="11702672" y="2516957"/>
              <a:ext cx="1653148" cy="1561336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1943642"/>
                <a:gd name="connsiteY0" fmla="*/ 639934 h 3456308"/>
                <a:gd name="connsiteX1" fmla="*/ 1547560 w 1943642"/>
                <a:gd name="connsiteY1" fmla="*/ 0 h 3456308"/>
                <a:gd name="connsiteX2" fmla="*/ 1943421 w 1943642"/>
                <a:gd name="connsiteY2" fmla="*/ 3456308 h 3456308"/>
                <a:gd name="connsiteX3" fmla="*/ 0 w 1943642"/>
                <a:gd name="connsiteY3" fmla="*/ 639934 h 3456308"/>
                <a:gd name="connsiteX0" fmla="*/ 0 w 2076248"/>
                <a:gd name="connsiteY0" fmla="*/ 1029907 h 3846281"/>
                <a:gd name="connsiteX1" fmla="*/ 2076248 w 2076248"/>
                <a:gd name="connsiteY1" fmla="*/ 0 h 3846281"/>
                <a:gd name="connsiteX2" fmla="*/ 1943421 w 2076248"/>
                <a:gd name="connsiteY2" fmla="*/ 3846281 h 3846281"/>
                <a:gd name="connsiteX3" fmla="*/ 0 w 2076248"/>
                <a:gd name="connsiteY3" fmla="*/ 1029907 h 3846281"/>
                <a:gd name="connsiteX0" fmla="*/ 0 w 3740213"/>
                <a:gd name="connsiteY0" fmla="*/ 1029907 h 3726794"/>
                <a:gd name="connsiteX1" fmla="*/ 2076248 w 3740213"/>
                <a:gd name="connsiteY1" fmla="*/ 0 h 3726794"/>
                <a:gd name="connsiteX2" fmla="*/ 3740157 w 3740213"/>
                <a:gd name="connsiteY2" fmla="*/ 3726795 h 3726794"/>
                <a:gd name="connsiteX3" fmla="*/ 0 w 3740213"/>
                <a:gd name="connsiteY3" fmla="*/ 1029907 h 3726794"/>
                <a:gd name="connsiteX0" fmla="*/ -1 w 2915950"/>
                <a:gd name="connsiteY0" fmla="*/ 2368921 h 3726796"/>
                <a:gd name="connsiteX1" fmla="*/ 1251985 w 2915950"/>
                <a:gd name="connsiteY1" fmla="*/ 0 h 3726796"/>
                <a:gd name="connsiteX2" fmla="*/ 2915894 w 2915950"/>
                <a:gd name="connsiteY2" fmla="*/ 3726795 h 3726796"/>
                <a:gd name="connsiteX3" fmla="*/ -1 w 2915950"/>
                <a:gd name="connsiteY3" fmla="*/ 2368921 h 3726796"/>
                <a:gd name="connsiteX0" fmla="*/ -1 w 2915940"/>
                <a:gd name="connsiteY0" fmla="*/ 1471352 h 2829225"/>
                <a:gd name="connsiteX1" fmla="*/ 931826 w 2915940"/>
                <a:gd name="connsiteY1" fmla="*/ -1 h 2829225"/>
                <a:gd name="connsiteX2" fmla="*/ 2915894 w 2915940"/>
                <a:gd name="connsiteY2" fmla="*/ 2829226 h 2829225"/>
                <a:gd name="connsiteX3" fmla="*/ -1 w 2915940"/>
                <a:gd name="connsiteY3" fmla="*/ 1471352 h 2829225"/>
                <a:gd name="connsiteX0" fmla="*/ -1 w 3098034"/>
                <a:gd name="connsiteY0" fmla="*/ 1427523 h 2829229"/>
                <a:gd name="connsiteX1" fmla="*/ 1113920 w 3098034"/>
                <a:gd name="connsiteY1" fmla="*/ 1 h 2829229"/>
                <a:gd name="connsiteX2" fmla="*/ 3097988 w 3098034"/>
                <a:gd name="connsiteY2" fmla="*/ 2829228 h 2829229"/>
                <a:gd name="connsiteX3" fmla="*/ -1 w 3098034"/>
                <a:gd name="connsiteY3" fmla="*/ 1427523 h 2829229"/>
                <a:gd name="connsiteX0" fmla="*/ -1 w 3306595"/>
                <a:gd name="connsiteY0" fmla="*/ 1427521 h 3018388"/>
                <a:gd name="connsiteX1" fmla="*/ 1113920 w 3306595"/>
                <a:gd name="connsiteY1" fmla="*/ -1 h 3018388"/>
                <a:gd name="connsiteX2" fmla="*/ 3306553 w 3306595"/>
                <a:gd name="connsiteY2" fmla="*/ 3018387 h 3018388"/>
                <a:gd name="connsiteX3" fmla="*/ -1 w 3306595"/>
                <a:gd name="connsiteY3" fmla="*/ 1427521 h 3018388"/>
                <a:gd name="connsiteX0" fmla="*/ -1 w 3306595"/>
                <a:gd name="connsiteY0" fmla="*/ 1432874 h 3023739"/>
                <a:gd name="connsiteX1" fmla="*/ 1035563 w 3306595"/>
                <a:gd name="connsiteY1" fmla="*/ 0 h 3023739"/>
                <a:gd name="connsiteX2" fmla="*/ 3306553 w 3306595"/>
                <a:gd name="connsiteY2" fmla="*/ 3023740 h 3023739"/>
                <a:gd name="connsiteX3" fmla="*/ -1 w 3306595"/>
                <a:gd name="connsiteY3" fmla="*/ 1432874 h 302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6595" h="3023739">
                  <a:moveTo>
                    <a:pt x="-1" y="1432874"/>
                  </a:moveTo>
                  <a:lnTo>
                    <a:pt x="1035563" y="0"/>
                  </a:lnTo>
                  <a:cubicBezTo>
                    <a:pt x="1024341" y="1063"/>
                    <a:pt x="3317775" y="3022677"/>
                    <a:pt x="3306553" y="3023740"/>
                  </a:cubicBezTo>
                  <a:lnTo>
                    <a:pt x="-1" y="143287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srgbClr val="FF3399"/>
                </a:solidFill>
              </a:endParaRPr>
            </a:p>
          </p:txBody>
        </p:sp>
        <p:sp>
          <p:nvSpPr>
            <p:cNvPr id="20" name="Right Triangle 9"/>
            <p:cNvSpPr/>
            <p:nvPr/>
          </p:nvSpPr>
          <p:spPr>
            <a:xfrm rot="3864744">
              <a:off x="7951064" y="5016316"/>
              <a:ext cx="2000183" cy="336310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3289025"/>
                <a:gd name="connsiteY0" fmla="*/ 3112563 h 3957279"/>
                <a:gd name="connsiteX1" fmla="*/ 3289025 w 3289025"/>
                <a:gd name="connsiteY1" fmla="*/ 0 h 3957279"/>
                <a:gd name="connsiteX2" fmla="*/ 655705 w 3289025"/>
                <a:gd name="connsiteY2" fmla="*/ 3957279 h 3957279"/>
                <a:gd name="connsiteX3" fmla="*/ 0 w 3289025"/>
                <a:gd name="connsiteY3" fmla="*/ 3112563 h 395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9025" h="3957279">
                  <a:moveTo>
                    <a:pt x="0" y="3112563"/>
                  </a:moveTo>
                  <a:lnTo>
                    <a:pt x="3289025" y="0"/>
                  </a:lnTo>
                  <a:cubicBezTo>
                    <a:pt x="3277803" y="1063"/>
                    <a:pt x="666927" y="3956216"/>
                    <a:pt x="655705" y="3957279"/>
                  </a:cubicBezTo>
                  <a:lnTo>
                    <a:pt x="0" y="311256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9"/>
            <p:cNvSpPr/>
            <p:nvPr/>
          </p:nvSpPr>
          <p:spPr>
            <a:xfrm rot="18516916">
              <a:off x="9428530" y="1242471"/>
              <a:ext cx="3022888" cy="5304684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974061 w 1974061"/>
                <a:gd name="connsiteY0" fmla="*/ 0 h 3464159"/>
                <a:gd name="connsiteX1" fmla="*/ 1329487 w 1974061"/>
                <a:gd name="connsiteY1" fmla="*/ 3464159 h 3464159"/>
                <a:gd name="connsiteX2" fmla="*/ 0 w 1974061"/>
                <a:gd name="connsiteY2" fmla="*/ 1624973 h 3464159"/>
                <a:gd name="connsiteX3" fmla="*/ 1974061 w 1974061"/>
                <a:gd name="connsiteY3" fmla="*/ 0 h 346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4061" h="3464159">
                  <a:moveTo>
                    <a:pt x="1974061" y="0"/>
                  </a:moveTo>
                  <a:lnTo>
                    <a:pt x="1329487" y="3464159"/>
                  </a:lnTo>
                  <a:lnTo>
                    <a:pt x="0" y="1624973"/>
                  </a:lnTo>
                  <a:lnTo>
                    <a:pt x="197406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22" name="Right Triangle 9"/>
            <p:cNvSpPr/>
            <p:nvPr/>
          </p:nvSpPr>
          <p:spPr>
            <a:xfrm rot="9372945">
              <a:off x="10559151" y="667036"/>
              <a:ext cx="1240106" cy="3961512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406101"/>
                <a:gd name="connsiteY0" fmla="*/ 0 h 2858903"/>
                <a:gd name="connsiteX1" fmla="*/ 1294519 w 1406101"/>
                <a:gd name="connsiteY1" fmla="*/ 2858903 h 2858903"/>
                <a:gd name="connsiteX2" fmla="*/ 0 w 1406101"/>
                <a:gd name="connsiteY2" fmla="*/ 1005574 h 2858903"/>
                <a:gd name="connsiteX3" fmla="*/ 1406101 w 1406101"/>
                <a:gd name="connsiteY3" fmla="*/ 0 h 2858903"/>
                <a:gd name="connsiteX0" fmla="*/ 1406101 w 1406101"/>
                <a:gd name="connsiteY0" fmla="*/ 0 h 2226118"/>
                <a:gd name="connsiteX1" fmla="*/ 858609 w 1406101"/>
                <a:gd name="connsiteY1" fmla="*/ 2226118 h 2226118"/>
                <a:gd name="connsiteX2" fmla="*/ 0 w 1406101"/>
                <a:gd name="connsiteY2" fmla="*/ 1005574 h 2226118"/>
                <a:gd name="connsiteX3" fmla="*/ 1406101 w 1406101"/>
                <a:gd name="connsiteY3" fmla="*/ 0 h 2226118"/>
                <a:gd name="connsiteX0" fmla="*/ 1408997 w 1408997"/>
                <a:gd name="connsiteY0" fmla="*/ 800804 h 1220544"/>
                <a:gd name="connsiteX1" fmla="*/ 858609 w 1408997"/>
                <a:gd name="connsiteY1" fmla="*/ 1220544 h 1220544"/>
                <a:gd name="connsiteX2" fmla="*/ 0 w 1408997"/>
                <a:gd name="connsiteY2" fmla="*/ 0 h 1220544"/>
                <a:gd name="connsiteX3" fmla="*/ 1408997 w 1408997"/>
                <a:gd name="connsiteY3" fmla="*/ 800804 h 1220544"/>
                <a:gd name="connsiteX0" fmla="*/ 2212062 w 2212062"/>
                <a:gd name="connsiteY0" fmla="*/ 1981504 h 2401244"/>
                <a:gd name="connsiteX1" fmla="*/ 1661674 w 2212062"/>
                <a:gd name="connsiteY1" fmla="*/ 2401244 h 2401244"/>
                <a:gd name="connsiteX2" fmla="*/ 0 w 2212062"/>
                <a:gd name="connsiteY2" fmla="*/ 0 h 2401244"/>
                <a:gd name="connsiteX3" fmla="*/ 2212062 w 2212062"/>
                <a:gd name="connsiteY3" fmla="*/ 1981504 h 2401244"/>
                <a:gd name="connsiteX0" fmla="*/ 1559086 w 1661674"/>
                <a:gd name="connsiteY0" fmla="*/ 877817 h 2401244"/>
                <a:gd name="connsiteX1" fmla="*/ 1661674 w 1661674"/>
                <a:gd name="connsiteY1" fmla="*/ 2401244 h 2401244"/>
                <a:gd name="connsiteX2" fmla="*/ 0 w 1661674"/>
                <a:gd name="connsiteY2" fmla="*/ 0 h 2401244"/>
                <a:gd name="connsiteX3" fmla="*/ 1559086 w 1661674"/>
                <a:gd name="connsiteY3" fmla="*/ 877817 h 2401244"/>
                <a:gd name="connsiteX0" fmla="*/ 747378 w 849966"/>
                <a:gd name="connsiteY0" fmla="*/ 0 h 1523427"/>
                <a:gd name="connsiteX1" fmla="*/ 849966 w 849966"/>
                <a:gd name="connsiteY1" fmla="*/ 1523427 h 1523427"/>
                <a:gd name="connsiteX2" fmla="*/ 0 w 849966"/>
                <a:gd name="connsiteY2" fmla="*/ 308777 h 1523427"/>
                <a:gd name="connsiteX3" fmla="*/ 747378 w 849966"/>
                <a:gd name="connsiteY3" fmla="*/ 0 h 1523427"/>
                <a:gd name="connsiteX0" fmla="*/ 747378 w 747378"/>
                <a:gd name="connsiteY0" fmla="*/ 0 h 936076"/>
                <a:gd name="connsiteX1" fmla="*/ 599517 w 747378"/>
                <a:gd name="connsiteY1" fmla="*/ 936076 h 936076"/>
                <a:gd name="connsiteX2" fmla="*/ 0 w 747378"/>
                <a:gd name="connsiteY2" fmla="*/ 308777 h 936076"/>
                <a:gd name="connsiteX3" fmla="*/ 747378 w 747378"/>
                <a:gd name="connsiteY3" fmla="*/ 0 h 936076"/>
                <a:gd name="connsiteX0" fmla="*/ 440102 w 440102"/>
                <a:gd name="connsiteY0" fmla="*/ 0 h 936076"/>
                <a:gd name="connsiteX1" fmla="*/ 292241 w 440102"/>
                <a:gd name="connsiteY1" fmla="*/ 936076 h 936076"/>
                <a:gd name="connsiteX2" fmla="*/ 0 w 440102"/>
                <a:gd name="connsiteY2" fmla="*/ 88493 h 936076"/>
                <a:gd name="connsiteX3" fmla="*/ 440102 w 440102"/>
                <a:gd name="connsiteY3" fmla="*/ 0 h 936076"/>
                <a:gd name="connsiteX0" fmla="*/ 1024450 w 1024450"/>
                <a:gd name="connsiteY0" fmla="*/ 144791 h 1080867"/>
                <a:gd name="connsiteX1" fmla="*/ 876589 w 1024450"/>
                <a:gd name="connsiteY1" fmla="*/ 1080867 h 1080867"/>
                <a:gd name="connsiteX2" fmla="*/ 0 w 1024450"/>
                <a:gd name="connsiteY2" fmla="*/ 0 h 1080867"/>
                <a:gd name="connsiteX3" fmla="*/ 1024450 w 1024450"/>
                <a:gd name="connsiteY3" fmla="*/ 144791 h 1080867"/>
                <a:gd name="connsiteX0" fmla="*/ 1024450 w 1024450"/>
                <a:gd name="connsiteY0" fmla="*/ 144791 h 1283588"/>
                <a:gd name="connsiteX1" fmla="*/ 876589 w 1024450"/>
                <a:gd name="connsiteY1" fmla="*/ 1080867 h 1283588"/>
                <a:gd name="connsiteX2" fmla="*/ 530451 w 1024450"/>
                <a:gd name="connsiteY2" fmla="*/ 1283579 h 1283588"/>
                <a:gd name="connsiteX3" fmla="*/ 0 w 1024450"/>
                <a:gd name="connsiteY3" fmla="*/ 0 h 1283588"/>
                <a:gd name="connsiteX4" fmla="*/ 1024450 w 1024450"/>
                <a:gd name="connsiteY4" fmla="*/ 144791 h 1283588"/>
                <a:gd name="connsiteX0" fmla="*/ 857971 w 876589"/>
                <a:gd name="connsiteY0" fmla="*/ 0 h 1293010"/>
                <a:gd name="connsiteX1" fmla="*/ 876589 w 876589"/>
                <a:gd name="connsiteY1" fmla="*/ 1090289 h 1293010"/>
                <a:gd name="connsiteX2" fmla="*/ 530451 w 876589"/>
                <a:gd name="connsiteY2" fmla="*/ 1293001 h 1293010"/>
                <a:gd name="connsiteX3" fmla="*/ 0 w 876589"/>
                <a:gd name="connsiteY3" fmla="*/ 9422 h 1293010"/>
                <a:gd name="connsiteX4" fmla="*/ 857971 w 876589"/>
                <a:gd name="connsiteY4" fmla="*/ 0 h 1293010"/>
                <a:gd name="connsiteX0" fmla="*/ 857971 w 1598506"/>
                <a:gd name="connsiteY0" fmla="*/ 0 h 1359951"/>
                <a:gd name="connsiteX1" fmla="*/ 1598506 w 1598506"/>
                <a:gd name="connsiteY1" fmla="*/ 1359951 h 1359951"/>
                <a:gd name="connsiteX2" fmla="*/ 530451 w 1598506"/>
                <a:gd name="connsiteY2" fmla="*/ 1293001 h 1359951"/>
                <a:gd name="connsiteX3" fmla="*/ 0 w 1598506"/>
                <a:gd name="connsiteY3" fmla="*/ 9422 h 1359951"/>
                <a:gd name="connsiteX4" fmla="*/ 857971 w 1598506"/>
                <a:gd name="connsiteY4" fmla="*/ 0 h 1359951"/>
                <a:gd name="connsiteX0" fmla="*/ 857971 w 1598506"/>
                <a:gd name="connsiteY0" fmla="*/ 0 h 1359951"/>
                <a:gd name="connsiteX1" fmla="*/ 1598506 w 1598506"/>
                <a:gd name="connsiteY1" fmla="*/ 1359951 h 1359951"/>
                <a:gd name="connsiteX2" fmla="*/ 787829 w 1598506"/>
                <a:gd name="connsiteY2" fmla="*/ 727355 h 1359951"/>
                <a:gd name="connsiteX3" fmla="*/ 0 w 1598506"/>
                <a:gd name="connsiteY3" fmla="*/ 9422 h 1359951"/>
                <a:gd name="connsiteX4" fmla="*/ 857971 w 1598506"/>
                <a:gd name="connsiteY4" fmla="*/ 0 h 1359951"/>
                <a:gd name="connsiteX0" fmla="*/ 857971 w 1598506"/>
                <a:gd name="connsiteY0" fmla="*/ 0 h 1359951"/>
                <a:gd name="connsiteX1" fmla="*/ 1598506 w 1598506"/>
                <a:gd name="connsiteY1" fmla="*/ 1359951 h 1359951"/>
                <a:gd name="connsiteX2" fmla="*/ 846119 w 1598506"/>
                <a:gd name="connsiteY2" fmla="*/ 631780 h 1359951"/>
                <a:gd name="connsiteX3" fmla="*/ 0 w 1598506"/>
                <a:gd name="connsiteY3" fmla="*/ 9422 h 1359951"/>
                <a:gd name="connsiteX4" fmla="*/ 857971 w 1598506"/>
                <a:gd name="connsiteY4" fmla="*/ 0 h 1359951"/>
                <a:gd name="connsiteX0" fmla="*/ 857971 w 1598506"/>
                <a:gd name="connsiteY0" fmla="*/ 0 h 1359951"/>
                <a:gd name="connsiteX1" fmla="*/ 1598506 w 1598506"/>
                <a:gd name="connsiteY1" fmla="*/ 1359951 h 1359951"/>
                <a:gd name="connsiteX2" fmla="*/ 818466 w 1598506"/>
                <a:gd name="connsiteY2" fmla="*/ 676183 h 1359951"/>
                <a:gd name="connsiteX3" fmla="*/ 0 w 1598506"/>
                <a:gd name="connsiteY3" fmla="*/ 9422 h 1359951"/>
                <a:gd name="connsiteX4" fmla="*/ 857971 w 1598506"/>
                <a:gd name="connsiteY4" fmla="*/ 0 h 1359951"/>
                <a:gd name="connsiteX0" fmla="*/ 857971 w 963139"/>
                <a:gd name="connsiteY0" fmla="*/ 0 h 3076744"/>
                <a:gd name="connsiteX1" fmla="*/ 963139 w 963139"/>
                <a:gd name="connsiteY1" fmla="*/ 3076744 h 3076744"/>
                <a:gd name="connsiteX2" fmla="*/ 818466 w 963139"/>
                <a:gd name="connsiteY2" fmla="*/ 676183 h 3076744"/>
                <a:gd name="connsiteX3" fmla="*/ 0 w 963139"/>
                <a:gd name="connsiteY3" fmla="*/ 9422 h 3076744"/>
                <a:gd name="connsiteX4" fmla="*/ 857971 w 963139"/>
                <a:gd name="connsiteY4" fmla="*/ 0 h 3076744"/>
                <a:gd name="connsiteX0" fmla="*/ 857971 w 963139"/>
                <a:gd name="connsiteY0" fmla="*/ 0 h 3076744"/>
                <a:gd name="connsiteX1" fmla="*/ 963139 w 963139"/>
                <a:gd name="connsiteY1" fmla="*/ 3076744 h 3076744"/>
                <a:gd name="connsiteX2" fmla="*/ 322328 w 963139"/>
                <a:gd name="connsiteY2" fmla="*/ 1031505 h 3076744"/>
                <a:gd name="connsiteX3" fmla="*/ 0 w 963139"/>
                <a:gd name="connsiteY3" fmla="*/ 9422 h 3076744"/>
                <a:gd name="connsiteX4" fmla="*/ 857971 w 963139"/>
                <a:gd name="connsiteY4" fmla="*/ 0 h 307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3139" h="3076744">
                  <a:moveTo>
                    <a:pt x="857971" y="0"/>
                  </a:moveTo>
                  <a:lnTo>
                    <a:pt x="963139" y="3076744"/>
                  </a:lnTo>
                  <a:cubicBezTo>
                    <a:pt x="953703" y="3075132"/>
                    <a:pt x="331764" y="1033117"/>
                    <a:pt x="322328" y="1031505"/>
                  </a:cubicBezTo>
                  <a:lnTo>
                    <a:pt x="0" y="9422"/>
                  </a:lnTo>
                  <a:lnTo>
                    <a:pt x="85797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>
                <a:solidFill>
                  <a:prstClr val="white"/>
                </a:solidFill>
              </a:endParaRPr>
            </a:p>
          </p:txBody>
        </p:sp>
        <p:sp>
          <p:nvSpPr>
            <p:cNvPr id="23" name="Right Triangle 9"/>
            <p:cNvSpPr/>
            <p:nvPr/>
          </p:nvSpPr>
          <p:spPr>
            <a:xfrm rot="16736933">
              <a:off x="7957451" y="3899614"/>
              <a:ext cx="389311" cy="704851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  <a:gd name="connsiteX0" fmla="*/ 0 w 6241002"/>
                <a:gd name="connsiteY0" fmla="*/ 4942577 h 7197122"/>
                <a:gd name="connsiteX1" fmla="*/ 6241005 w 6241002"/>
                <a:gd name="connsiteY1" fmla="*/ 2 h 7197122"/>
                <a:gd name="connsiteX2" fmla="*/ 4500934 w 6241002"/>
                <a:gd name="connsiteY2" fmla="*/ 7197121 h 7197122"/>
                <a:gd name="connsiteX3" fmla="*/ 0 w 6241002"/>
                <a:gd name="connsiteY3" fmla="*/ 4942577 h 7197122"/>
                <a:gd name="connsiteX0" fmla="*/ 0 w 6241002"/>
                <a:gd name="connsiteY0" fmla="*/ 4942577 h 7197122"/>
                <a:gd name="connsiteX1" fmla="*/ 2819951 w 6241002"/>
                <a:gd name="connsiteY1" fmla="*/ 2743592 h 7197122"/>
                <a:gd name="connsiteX2" fmla="*/ 6241005 w 6241002"/>
                <a:gd name="connsiteY2" fmla="*/ 2 h 7197122"/>
                <a:gd name="connsiteX3" fmla="*/ 4500934 w 6241002"/>
                <a:gd name="connsiteY3" fmla="*/ 7197121 h 7197122"/>
                <a:gd name="connsiteX4" fmla="*/ 0 w 6241002"/>
                <a:gd name="connsiteY4" fmla="*/ 4942577 h 7197122"/>
                <a:gd name="connsiteX0" fmla="*/ 0 w 6241002"/>
                <a:gd name="connsiteY0" fmla="*/ 5778721 h 8033266"/>
                <a:gd name="connsiteX1" fmla="*/ 431963 w 6241002"/>
                <a:gd name="connsiteY1" fmla="*/ 1 h 8033266"/>
                <a:gd name="connsiteX2" fmla="*/ 6241005 w 6241002"/>
                <a:gd name="connsiteY2" fmla="*/ 836146 h 8033266"/>
                <a:gd name="connsiteX3" fmla="*/ 4500934 w 6241002"/>
                <a:gd name="connsiteY3" fmla="*/ 8033265 h 8033266"/>
                <a:gd name="connsiteX4" fmla="*/ 0 w 6241002"/>
                <a:gd name="connsiteY4" fmla="*/ 5778721 h 8033266"/>
                <a:gd name="connsiteX0" fmla="*/ 1445726 w 5809037"/>
                <a:gd name="connsiteY0" fmla="*/ 7963719 h 8033266"/>
                <a:gd name="connsiteX1" fmla="*/ -2 w 5809037"/>
                <a:gd name="connsiteY1" fmla="*/ 1 h 8033266"/>
                <a:gd name="connsiteX2" fmla="*/ 5809040 w 5809037"/>
                <a:gd name="connsiteY2" fmla="*/ 836146 h 8033266"/>
                <a:gd name="connsiteX3" fmla="*/ 4068969 w 5809037"/>
                <a:gd name="connsiteY3" fmla="*/ 8033265 h 8033266"/>
                <a:gd name="connsiteX4" fmla="*/ 1445726 w 5809037"/>
                <a:gd name="connsiteY4" fmla="*/ 7963719 h 8033266"/>
                <a:gd name="connsiteX0" fmla="*/ 2105842 w 5809037"/>
                <a:gd name="connsiteY0" fmla="*/ 10752502 h 10752508"/>
                <a:gd name="connsiteX1" fmla="*/ -2 w 5809037"/>
                <a:gd name="connsiteY1" fmla="*/ 1 h 10752508"/>
                <a:gd name="connsiteX2" fmla="*/ 5809040 w 5809037"/>
                <a:gd name="connsiteY2" fmla="*/ 836146 h 10752508"/>
                <a:gd name="connsiteX3" fmla="*/ 4068969 w 5809037"/>
                <a:gd name="connsiteY3" fmla="*/ 8033265 h 10752508"/>
                <a:gd name="connsiteX4" fmla="*/ 2105842 w 5809037"/>
                <a:gd name="connsiteY4" fmla="*/ 10752502 h 1075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9037" h="10752508">
                  <a:moveTo>
                    <a:pt x="2105842" y="10752502"/>
                  </a:moveTo>
                  <a:lnTo>
                    <a:pt x="-2" y="1"/>
                  </a:lnTo>
                  <a:lnTo>
                    <a:pt x="5809040" y="836146"/>
                  </a:lnTo>
                  <a:cubicBezTo>
                    <a:pt x="5797818" y="837209"/>
                    <a:pt x="4080191" y="8032202"/>
                    <a:pt x="4068969" y="8033265"/>
                  </a:cubicBezTo>
                  <a:lnTo>
                    <a:pt x="2105842" y="1075250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24" name="Right Triangle 9"/>
            <p:cNvSpPr/>
            <p:nvPr/>
          </p:nvSpPr>
          <p:spPr>
            <a:xfrm rot="16842692">
              <a:off x="8140673" y="3118766"/>
              <a:ext cx="3700854" cy="4766038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0 w 2789556"/>
                <a:gd name="connsiteY0" fmla="*/ 3645875 h 3645875"/>
                <a:gd name="connsiteX1" fmla="*/ 231449 w 2789556"/>
                <a:gd name="connsiteY1" fmla="*/ 0 h 3645875"/>
                <a:gd name="connsiteX2" fmla="*/ 2789556 w 2789556"/>
                <a:gd name="connsiteY2" fmla="*/ 3645875 h 3645875"/>
                <a:gd name="connsiteX3" fmla="*/ 0 w 2789556"/>
                <a:gd name="connsiteY3" fmla="*/ 3645875 h 3645875"/>
                <a:gd name="connsiteX0" fmla="*/ 0 w 2789556"/>
                <a:gd name="connsiteY0" fmla="*/ 3645875 h 3645875"/>
                <a:gd name="connsiteX1" fmla="*/ 200291 w 2789556"/>
                <a:gd name="connsiteY1" fmla="*/ 575499 h 3645875"/>
                <a:gd name="connsiteX2" fmla="*/ 231449 w 2789556"/>
                <a:gd name="connsiteY2" fmla="*/ 0 h 3645875"/>
                <a:gd name="connsiteX3" fmla="*/ 2789556 w 2789556"/>
                <a:gd name="connsiteY3" fmla="*/ 3645875 h 3645875"/>
                <a:gd name="connsiteX4" fmla="*/ 0 w 2789556"/>
                <a:gd name="connsiteY4" fmla="*/ 3645875 h 3645875"/>
                <a:gd name="connsiteX0" fmla="*/ 84744 w 2874300"/>
                <a:gd name="connsiteY0" fmla="*/ 3701585 h 3701585"/>
                <a:gd name="connsiteX1" fmla="*/ 0 w 2874300"/>
                <a:gd name="connsiteY1" fmla="*/ 0 h 3701585"/>
                <a:gd name="connsiteX2" fmla="*/ 316193 w 2874300"/>
                <a:gd name="connsiteY2" fmla="*/ 55710 h 3701585"/>
                <a:gd name="connsiteX3" fmla="*/ 2874300 w 2874300"/>
                <a:gd name="connsiteY3" fmla="*/ 3701585 h 3701585"/>
                <a:gd name="connsiteX4" fmla="*/ 84744 w 2874300"/>
                <a:gd name="connsiteY4" fmla="*/ 3701585 h 3701585"/>
                <a:gd name="connsiteX0" fmla="*/ 84744 w 2874300"/>
                <a:gd name="connsiteY0" fmla="*/ 3701585 h 3701585"/>
                <a:gd name="connsiteX1" fmla="*/ 0 w 2874300"/>
                <a:gd name="connsiteY1" fmla="*/ 0 h 3701585"/>
                <a:gd name="connsiteX2" fmla="*/ 361761 w 2874300"/>
                <a:gd name="connsiteY2" fmla="*/ 416004 h 3701585"/>
                <a:gd name="connsiteX3" fmla="*/ 2874300 w 2874300"/>
                <a:gd name="connsiteY3" fmla="*/ 3701585 h 3701585"/>
                <a:gd name="connsiteX4" fmla="*/ 84744 w 2874300"/>
                <a:gd name="connsiteY4" fmla="*/ 3701585 h 370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4300" h="3701585">
                  <a:moveTo>
                    <a:pt x="84744" y="3701585"/>
                  </a:moveTo>
                  <a:lnTo>
                    <a:pt x="0" y="0"/>
                  </a:lnTo>
                  <a:lnTo>
                    <a:pt x="361761" y="416004"/>
                  </a:lnTo>
                  <a:lnTo>
                    <a:pt x="2874300" y="3701585"/>
                  </a:lnTo>
                  <a:lnTo>
                    <a:pt x="84744" y="370158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25" name="Right Triangle 9"/>
            <p:cNvSpPr/>
            <p:nvPr/>
          </p:nvSpPr>
          <p:spPr>
            <a:xfrm rot="600095">
              <a:off x="6516893" y="6682174"/>
              <a:ext cx="299550" cy="401594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560" h="1484650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666927" y="1483587"/>
                    <a:pt x="655705" y="1484650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26" name="Right Triangle 9"/>
            <p:cNvSpPr/>
            <p:nvPr/>
          </p:nvSpPr>
          <p:spPr>
            <a:xfrm rot="12339474">
              <a:off x="10790199" y="1861145"/>
              <a:ext cx="299550" cy="401594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560" h="1484650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666927" y="1483587"/>
                    <a:pt x="655705" y="1484650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27" name="Right Triangle 9"/>
            <p:cNvSpPr/>
            <p:nvPr/>
          </p:nvSpPr>
          <p:spPr>
            <a:xfrm rot="17042516">
              <a:off x="10347842" y="2679051"/>
              <a:ext cx="299550" cy="401594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560" h="1484650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666927" y="1483587"/>
                    <a:pt x="655705" y="1484650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28" name="Right Triangle 9"/>
            <p:cNvSpPr/>
            <p:nvPr/>
          </p:nvSpPr>
          <p:spPr>
            <a:xfrm rot="6485821">
              <a:off x="9818495" y="2504417"/>
              <a:ext cx="209097" cy="150671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0964" h="2894479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4512156" y="2893415"/>
                    <a:pt x="4500934" y="2894478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29" name="Right Triangle 9"/>
            <p:cNvSpPr/>
            <p:nvPr/>
          </p:nvSpPr>
          <p:spPr>
            <a:xfrm rot="18779178">
              <a:off x="7983970" y="5398879"/>
              <a:ext cx="560019" cy="352259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0964" h="2894479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4512156" y="2893415"/>
                    <a:pt x="4500934" y="2894478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30" name="Right Triangle 9"/>
            <p:cNvSpPr/>
            <p:nvPr/>
          </p:nvSpPr>
          <p:spPr>
            <a:xfrm rot="11869388">
              <a:off x="8598233" y="2110231"/>
              <a:ext cx="316288" cy="28896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0964" h="2894479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4512156" y="2893415"/>
                    <a:pt x="4500934" y="2894478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31" name="Right Triangle 9"/>
            <p:cNvSpPr/>
            <p:nvPr/>
          </p:nvSpPr>
          <p:spPr>
            <a:xfrm rot="19451475">
              <a:off x="8136872" y="3337944"/>
              <a:ext cx="1521379" cy="2694834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759006"/>
                <a:gd name="connsiteY0" fmla="*/ 0 h 1459402"/>
                <a:gd name="connsiteX1" fmla="*/ 1759006 w 1759006"/>
                <a:gd name="connsiteY1" fmla="*/ 1459402 h 1459402"/>
                <a:gd name="connsiteX2" fmla="*/ 0 w 1759006"/>
                <a:gd name="connsiteY2" fmla="*/ 1005574 h 1459402"/>
                <a:gd name="connsiteX3" fmla="*/ 1406101 w 1759006"/>
                <a:gd name="connsiteY3" fmla="*/ 0 h 1459402"/>
                <a:gd name="connsiteX0" fmla="*/ 1808778 w 1808778"/>
                <a:gd name="connsiteY0" fmla="*/ 0 h 1733165"/>
                <a:gd name="connsiteX1" fmla="*/ 1759006 w 1808778"/>
                <a:gd name="connsiteY1" fmla="*/ 1733165 h 1733165"/>
                <a:gd name="connsiteX2" fmla="*/ 0 w 1808778"/>
                <a:gd name="connsiteY2" fmla="*/ 1279337 h 1733165"/>
                <a:gd name="connsiteX3" fmla="*/ 1808778 w 1808778"/>
                <a:gd name="connsiteY3" fmla="*/ 0 h 1733165"/>
                <a:gd name="connsiteX0" fmla="*/ 1550525 w 1550525"/>
                <a:gd name="connsiteY0" fmla="*/ 0 h 2746459"/>
                <a:gd name="connsiteX1" fmla="*/ 1500753 w 1550525"/>
                <a:gd name="connsiteY1" fmla="*/ 1733165 h 2746459"/>
                <a:gd name="connsiteX2" fmla="*/ 0 w 1550525"/>
                <a:gd name="connsiteY2" fmla="*/ 2746459 h 2746459"/>
                <a:gd name="connsiteX3" fmla="*/ 1550525 w 1550525"/>
                <a:gd name="connsiteY3" fmla="*/ 0 h 274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0525" h="2746459">
                  <a:moveTo>
                    <a:pt x="1550525" y="0"/>
                  </a:moveTo>
                  <a:lnTo>
                    <a:pt x="1500753" y="1733165"/>
                  </a:lnTo>
                  <a:lnTo>
                    <a:pt x="0" y="2746459"/>
                  </a:lnTo>
                  <a:lnTo>
                    <a:pt x="1550525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32" name="Right Triangle 9"/>
            <p:cNvSpPr/>
            <p:nvPr/>
          </p:nvSpPr>
          <p:spPr>
            <a:xfrm rot="17249741">
              <a:off x="9796488" y="4699826"/>
              <a:ext cx="3647602" cy="1957858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  <a:gd name="connsiteX0" fmla="*/ 0 w 7897807"/>
                <a:gd name="connsiteY0" fmla="*/ 3633787 h 3633788"/>
                <a:gd name="connsiteX1" fmla="*/ 4944403 w 7897807"/>
                <a:gd name="connsiteY1" fmla="*/ 0 h 3633788"/>
                <a:gd name="connsiteX2" fmla="*/ 7897777 w 7897807"/>
                <a:gd name="connsiteY2" fmla="*/ 2894478 h 3633788"/>
                <a:gd name="connsiteX3" fmla="*/ 0 w 7897807"/>
                <a:gd name="connsiteY3" fmla="*/ 3633787 h 363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7807" h="3633788">
                  <a:moveTo>
                    <a:pt x="0" y="3633787"/>
                  </a:moveTo>
                  <a:lnTo>
                    <a:pt x="4944403" y="0"/>
                  </a:lnTo>
                  <a:cubicBezTo>
                    <a:pt x="4933181" y="1063"/>
                    <a:pt x="7908999" y="2893415"/>
                    <a:pt x="7897777" y="2894478"/>
                  </a:cubicBezTo>
                  <a:lnTo>
                    <a:pt x="0" y="363378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33" name="Right Triangle 9"/>
            <p:cNvSpPr/>
            <p:nvPr/>
          </p:nvSpPr>
          <p:spPr>
            <a:xfrm rot="327492">
              <a:off x="11282716" y="2520228"/>
              <a:ext cx="675145" cy="631778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  <a:gd name="connsiteX0" fmla="*/ 0 w 4500964"/>
                <a:gd name="connsiteY0" fmla="*/ 639934 h 2894479"/>
                <a:gd name="connsiteX1" fmla="*/ 797731 w 4500964"/>
                <a:gd name="connsiteY1" fmla="*/ 359438 h 2894479"/>
                <a:gd name="connsiteX2" fmla="*/ 1547560 w 4500964"/>
                <a:gd name="connsiteY2" fmla="*/ 0 h 2894479"/>
                <a:gd name="connsiteX3" fmla="*/ 4500934 w 4500964"/>
                <a:gd name="connsiteY3" fmla="*/ 2894478 h 2894479"/>
                <a:gd name="connsiteX4" fmla="*/ 0 w 4500964"/>
                <a:gd name="connsiteY4" fmla="*/ 639934 h 2894479"/>
                <a:gd name="connsiteX0" fmla="*/ 2153973 w 6654937"/>
                <a:gd name="connsiteY0" fmla="*/ 2742132 h 4996677"/>
                <a:gd name="connsiteX1" fmla="*/ 1 w 6654937"/>
                <a:gd name="connsiteY1" fmla="*/ 2 h 4996677"/>
                <a:gd name="connsiteX2" fmla="*/ 3701533 w 6654937"/>
                <a:gd name="connsiteY2" fmla="*/ 2102198 h 4996677"/>
                <a:gd name="connsiteX3" fmla="*/ 6654907 w 6654937"/>
                <a:gd name="connsiteY3" fmla="*/ 4996676 h 4996677"/>
                <a:gd name="connsiteX4" fmla="*/ 2153973 w 6654937"/>
                <a:gd name="connsiteY4" fmla="*/ 2742132 h 4996677"/>
                <a:gd name="connsiteX0" fmla="*/ 1137569 w 5638533"/>
                <a:gd name="connsiteY0" fmla="*/ 1521111 h 3775656"/>
                <a:gd name="connsiteX1" fmla="*/ 0 w 5638533"/>
                <a:gd name="connsiteY1" fmla="*/ -1 h 3775656"/>
                <a:gd name="connsiteX2" fmla="*/ 2685129 w 5638533"/>
                <a:gd name="connsiteY2" fmla="*/ 881177 h 3775656"/>
                <a:gd name="connsiteX3" fmla="*/ 5638503 w 5638533"/>
                <a:gd name="connsiteY3" fmla="*/ 3775655 h 3775656"/>
                <a:gd name="connsiteX4" fmla="*/ 1137569 w 5638533"/>
                <a:gd name="connsiteY4" fmla="*/ 1521111 h 377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8533" h="3775656">
                  <a:moveTo>
                    <a:pt x="1137569" y="1521111"/>
                  </a:moveTo>
                  <a:lnTo>
                    <a:pt x="0" y="-1"/>
                  </a:lnTo>
                  <a:lnTo>
                    <a:pt x="2685129" y="881177"/>
                  </a:lnTo>
                  <a:cubicBezTo>
                    <a:pt x="2673907" y="882240"/>
                    <a:pt x="5649725" y="3774592"/>
                    <a:pt x="5638503" y="3775655"/>
                  </a:cubicBezTo>
                  <a:lnTo>
                    <a:pt x="1137569" y="15211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34" name="Right Triangle 9"/>
            <p:cNvSpPr/>
            <p:nvPr/>
          </p:nvSpPr>
          <p:spPr>
            <a:xfrm rot="16842692">
              <a:off x="9062008" y="2868948"/>
              <a:ext cx="1855035" cy="2920539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406101"/>
                <a:gd name="connsiteY0" fmla="*/ 0 h 2858903"/>
                <a:gd name="connsiteX1" fmla="*/ 1294519 w 1406101"/>
                <a:gd name="connsiteY1" fmla="*/ 2858903 h 2858903"/>
                <a:gd name="connsiteX2" fmla="*/ 0 w 1406101"/>
                <a:gd name="connsiteY2" fmla="*/ 1005574 h 2858903"/>
                <a:gd name="connsiteX3" fmla="*/ 1406101 w 1406101"/>
                <a:gd name="connsiteY3" fmla="*/ 0 h 2858903"/>
                <a:gd name="connsiteX0" fmla="*/ 1406101 w 1406101"/>
                <a:gd name="connsiteY0" fmla="*/ 0 h 2226118"/>
                <a:gd name="connsiteX1" fmla="*/ 858609 w 1406101"/>
                <a:gd name="connsiteY1" fmla="*/ 2226118 h 2226118"/>
                <a:gd name="connsiteX2" fmla="*/ 0 w 1406101"/>
                <a:gd name="connsiteY2" fmla="*/ 1005574 h 2226118"/>
                <a:gd name="connsiteX3" fmla="*/ 1406101 w 1406101"/>
                <a:gd name="connsiteY3" fmla="*/ 0 h 2226118"/>
                <a:gd name="connsiteX0" fmla="*/ 1408997 w 1408997"/>
                <a:gd name="connsiteY0" fmla="*/ 800804 h 1220544"/>
                <a:gd name="connsiteX1" fmla="*/ 858609 w 1408997"/>
                <a:gd name="connsiteY1" fmla="*/ 1220544 h 1220544"/>
                <a:gd name="connsiteX2" fmla="*/ 0 w 1408997"/>
                <a:gd name="connsiteY2" fmla="*/ 0 h 1220544"/>
                <a:gd name="connsiteX3" fmla="*/ 1408997 w 1408997"/>
                <a:gd name="connsiteY3" fmla="*/ 800804 h 1220544"/>
                <a:gd name="connsiteX0" fmla="*/ 2212062 w 2212062"/>
                <a:gd name="connsiteY0" fmla="*/ 1981504 h 2401244"/>
                <a:gd name="connsiteX1" fmla="*/ 1661674 w 2212062"/>
                <a:gd name="connsiteY1" fmla="*/ 2401244 h 2401244"/>
                <a:gd name="connsiteX2" fmla="*/ 0 w 2212062"/>
                <a:gd name="connsiteY2" fmla="*/ 0 h 2401244"/>
                <a:gd name="connsiteX3" fmla="*/ 2212062 w 2212062"/>
                <a:gd name="connsiteY3" fmla="*/ 1981504 h 2401244"/>
                <a:gd name="connsiteX0" fmla="*/ 1559086 w 1661674"/>
                <a:gd name="connsiteY0" fmla="*/ 877817 h 2401244"/>
                <a:gd name="connsiteX1" fmla="*/ 1661674 w 1661674"/>
                <a:gd name="connsiteY1" fmla="*/ 2401244 h 2401244"/>
                <a:gd name="connsiteX2" fmla="*/ 0 w 1661674"/>
                <a:gd name="connsiteY2" fmla="*/ 0 h 2401244"/>
                <a:gd name="connsiteX3" fmla="*/ 1559086 w 1661674"/>
                <a:gd name="connsiteY3" fmla="*/ 877817 h 2401244"/>
                <a:gd name="connsiteX0" fmla="*/ 522039 w 624627"/>
                <a:gd name="connsiteY0" fmla="*/ 12416 h 1535843"/>
                <a:gd name="connsiteX1" fmla="*/ 624627 w 624627"/>
                <a:gd name="connsiteY1" fmla="*/ 1535843 h 1535843"/>
                <a:gd name="connsiteX2" fmla="*/ 0 w 624627"/>
                <a:gd name="connsiteY2" fmla="*/ 0 h 1535843"/>
                <a:gd name="connsiteX3" fmla="*/ 522039 w 624627"/>
                <a:gd name="connsiteY3" fmla="*/ 12416 h 1535843"/>
                <a:gd name="connsiteX0" fmla="*/ 501021 w 624627"/>
                <a:gd name="connsiteY0" fmla="*/ 0 h 1594740"/>
                <a:gd name="connsiteX1" fmla="*/ 624627 w 624627"/>
                <a:gd name="connsiteY1" fmla="*/ 1594740 h 1594740"/>
                <a:gd name="connsiteX2" fmla="*/ 0 w 624627"/>
                <a:gd name="connsiteY2" fmla="*/ 58897 h 1594740"/>
                <a:gd name="connsiteX3" fmla="*/ 501021 w 624627"/>
                <a:gd name="connsiteY3" fmla="*/ 0 h 1594740"/>
                <a:gd name="connsiteX0" fmla="*/ 501021 w 587696"/>
                <a:gd name="connsiteY0" fmla="*/ 0 h 1518908"/>
                <a:gd name="connsiteX1" fmla="*/ 587696 w 587696"/>
                <a:gd name="connsiteY1" fmla="*/ 1518908 h 1518908"/>
                <a:gd name="connsiteX2" fmla="*/ 0 w 587696"/>
                <a:gd name="connsiteY2" fmla="*/ 58897 h 1518908"/>
                <a:gd name="connsiteX3" fmla="*/ 501021 w 587696"/>
                <a:gd name="connsiteY3" fmla="*/ 0 h 1518908"/>
                <a:gd name="connsiteX0" fmla="*/ 562121 w 648796"/>
                <a:gd name="connsiteY0" fmla="*/ 0 h 1518908"/>
                <a:gd name="connsiteX1" fmla="*/ 648796 w 648796"/>
                <a:gd name="connsiteY1" fmla="*/ 1518908 h 1518908"/>
                <a:gd name="connsiteX2" fmla="*/ 0 w 648796"/>
                <a:gd name="connsiteY2" fmla="*/ 213503 h 1518908"/>
                <a:gd name="connsiteX3" fmla="*/ 562121 w 648796"/>
                <a:gd name="connsiteY3" fmla="*/ 0 h 1518908"/>
                <a:gd name="connsiteX0" fmla="*/ 463109 w 648796"/>
                <a:gd name="connsiteY0" fmla="*/ 0 h 1485121"/>
                <a:gd name="connsiteX1" fmla="*/ 648796 w 648796"/>
                <a:gd name="connsiteY1" fmla="*/ 1485121 h 1485121"/>
                <a:gd name="connsiteX2" fmla="*/ 0 w 648796"/>
                <a:gd name="connsiteY2" fmla="*/ 179716 h 1485121"/>
                <a:gd name="connsiteX3" fmla="*/ 463109 w 648796"/>
                <a:gd name="connsiteY3" fmla="*/ 0 h 1485121"/>
                <a:gd name="connsiteX0" fmla="*/ 546603 w 648796"/>
                <a:gd name="connsiteY0" fmla="*/ 0 h 1561145"/>
                <a:gd name="connsiteX1" fmla="*/ 648796 w 648796"/>
                <a:gd name="connsiteY1" fmla="*/ 1561145 h 1561145"/>
                <a:gd name="connsiteX2" fmla="*/ 0 w 648796"/>
                <a:gd name="connsiteY2" fmla="*/ 255740 h 1561145"/>
                <a:gd name="connsiteX3" fmla="*/ 546603 w 648796"/>
                <a:gd name="connsiteY3" fmla="*/ 0 h 1561145"/>
                <a:gd name="connsiteX0" fmla="*/ 457609 w 559802"/>
                <a:gd name="connsiteY0" fmla="*/ 0 h 1561145"/>
                <a:gd name="connsiteX1" fmla="*/ 559802 w 559802"/>
                <a:gd name="connsiteY1" fmla="*/ 1561145 h 1561145"/>
                <a:gd name="connsiteX2" fmla="*/ 0 w 559802"/>
                <a:gd name="connsiteY2" fmla="*/ 208790 h 1561145"/>
                <a:gd name="connsiteX3" fmla="*/ 457609 w 559802"/>
                <a:gd name="connsiteY3" fmla="*/ 0 h 1561145"/>
                <a:gd name="connsiteX0" fmla="*/ 457609 w 1174767"/>
                <a:gd name="connsiteY0" fmla="*/ 919245 h 1128035"/>
                <a:gd name="connsiteX1" fmla="*/ 1174767 w 1174767"/>
                <a:gd name="connsiteY1" fmla="*/ 0 h 1128035"/>
                <a:gd name="connsiteX2" fmla="*/ 0 w 1174767"/>
                <a:gd name="connsiteY2" fmla="*/ 1128035 h 1128035"/>
                <a:gd name="connsiteX3" fmla="*/ 457609 w 1174767"/>
                <a:gd name="connsiteY3" fmla="*/ 919245 h 1128035"/>
                <a:gd name="connsiteX0" fmla="*/ 0 w 1440730"/>
                <a:gd name="connsiteY0" fmla="*/ 2268263 h 2268263"/>
                <a:gd name="connsiteX1" fmla="*/ 1440730 w 1440730"/>
                <a:gd name="connsiteY1" fmla="*/ 0 h 2268263"/>
                <a:gd name="connsiteX2" fmla="*/ 265963 w 1440730"/>
                <a:gd name="connsiteY2" fmla="*/ 1128035 h 2268263"/>
                <a:gd name="connsiteX3" fmla="*/ 0 w 1440730"/>
                <a:gd name="connsiteY3" fmla="*/ 2268263 h 2268263"/>
                <a:gd name="connsiteX0" fmla="*/ 0 w 1440730"/>
                <a:gd name="connsiteY0" fmla="*/ 2268263 h 2268263"/>
                <a:gd name="connsiteX1" fmla="*/ 1440730 w 1440730"/>
                <a:gd name="connsiteY1" fmla="*/ 0 h 2268263"/>
                <a:gd name="connsiteX2" fmla="*/ 143769 w 1440730"/>
                <a:gd name="connsiteY2" fmla="*/ 1158679 h 2268263"/>
                <a:gd name="connsiteX3" fmla="*/ 0 w 1440730"/>
                <a:gd name="connsiteY3" fmla="*/ 2268263 h 226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0730" h="2268263">
                  <a:moveTo>
                    <a:pt x="0" y="2268263"/>
                  </a:moveTo>
                  <a:lnTo>
                    <a:pt x="1440730" y="0"/>
                  </a:lnTo>
                  <a:lnTo>
                    <a:pt x="143769" y="1158679"/>
                  </a:lnTo>
                  <a:lnTo>
                    <a:pt x="0" y="226826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>
                <a:solidFill>
                  <a:prstClr val="white"/>
                </a:solidFill>
              </a:endParaRPr>
            </a:p>
          </p:txBody>
        </p:sp>
        <p:sp>
          <p:nvSpPr>
            <p:cNvPr id="35" name="Right Triangle 9"/>
            <p:cNvSpPr/>
            <p:nvPr/>
          </p:nvSpPr>
          <p:spPr>
            <a:xfrm rot="16842692">
              <a:off x="9154899" y="4253301"/>
              <a:ext cx="2422188" cy="368966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406101"/>
                <a:gd name="connsiteY0" fmla="*/ 0 h 2858903"/>
                <a:gd name="connsiteX1" fmla="*/ 1294519 w 1406101"/>
                <a:gd name="connsiteY1" fmla="*/ 2858903 h 2858903"/>
                <a:gd name="connsiteX2" fmla="*/ 0 w 1406101"/>
                <a:gd name="connsiteY2" fmla="*/ 1005574 h 2858903"/>
                <a:gd name="connsiteX3" fmla="*/ 1406101 w 1406101"/>
                <a:gd name="connsiteY3" fmla="*/ 0 h 2858903"/>
                <a:gd name="connsiteX0" fmla="*/ 1406101 w 1406101"/>
                <a:gd name="connsiteY0" fmla="*/ 0 h 2226118"/>
                <a:gd name="connsiteX1" fmla="*/ 858609 w 1406101"/>
                <a:gd name="connsiteY1" fmla="*/ 2226118 h 2226118"/>
                <a:gd name="connsiteX2" fmla="*/ 0 w 1406101"/>
                <a:gd name="connsiteY2" fmla="*/ 1005574 h 2226118"/>
                <a:gd name="connsiteX3" fmla="*/ 1406101 w 1406101"/>
                <a:gd name="connsiteY3" fmla="*/ 0 h 2226118"/>
                <a:gd name="connsiteX0" fmla="*/ 1408997 w 1408997"/>
                <a:gd name="connsiteY0" fmla="*/ 800804 h 1220544"/>
                <a:gd name="connsiteX1" fmla="*/ 858609 w 1408997"/>
                <a:gd name="connsiteY1" fmla="*/ 1220544 h 1220544"/>
                <a:gd name="connsiteX2" fmla="*/ 0 w 1408997"/>
                <a:gd name="connsiteY2" fmla="*/ 0 h 1220544"/>
                <a:gd name="connsiteX3" fmla="*/ 1408997 w 1408997"/>
                <a:gd name="connsiteY3" fmla="*/ 800804 h 1220544"/>
                <a:gd name="connsiteX0" fmla="*/ 2212062 w 2212062"/>
                <a:gd name="connsiteY0" fmla="*/ 1981504 h 2401244"/>
                <a:gd name="connsiteX1" fmla="*/ 1661674 w 2212062"/>
                <a:gd name="connsiteY1" fmla="*/ 2401244 h 2401244"/>
                <a:gd name="connsiteX2" fmla="*/ 0 w 2212062"/>
                <a:gd name="connsiteY2" fmla="*/ 0 h 2401244"/>
                <a:gd name="connsiteX3" fmla="*/ 2212062 w 2212062"/>
                <a:gd name="connsiteY3" fmla="*/ 1981504 h 2401244"/>
                <a:gd name="connsiteX0" fmla="*/ 1559086 w 1661674"/>
                <a:gd name="connsiteY0" fmla="*/ 877817 h 2401244"/>
                <a:gd name="connsiteX1" fmla="*/ 1661674 w 1661674"/>
                <a:gd name="connsiteY1" fmla="*/ 2401244 h 2401244"/>
                <a:gd name="connsiteX2" fmla="*/ 0 w 1661674"/>
                <a:gd name="connsiteY2" fmla="*/ 0 h 2401244"/>
                <a:gd name="connsiteX3" fmla="*/ 1559086 w 1661674"/>
                <a:gd name="connsiteY3" fmla="*/ 877817 h 2401244"/>
                <a:gd name="connsiteX0" fmla="*/ 522039 w 624627"/>
                <a:gd name="connsiteY0" fmla="*/ 12416 h 1535843"/>
                <a:gd name="connsiteX1" fmla="*/ 624627 w 624627"/>
                <a:gd name="connsiteY1" fmla="*/ 1535843 h 1535843"/>
                <a:gd name="connsiteX2" fmla="*/ 0 w 624627"/>
                <a:gd name="connsiteY2" fmla="*/ 0 h 1535843"/>
                <a:gd name="connsiteX3" fmla="*/ 522039 w 624627"/>
                <a:gd name="connsiteY3" fmla="*/ 12416 h 1535843"/>
                <a:gd name="connsiteX0" fmla="*/ 501021 w 624627"/>
                <a:gd name="connsiteY0" fmla="*/ 0 h 1594740"/>
                <a:gd name="connsiteX1" fmla="*/ 624627 w 624627"/>
                <a:gd name="connsiteY1" fmla="*/ 1594740 h 1594740"/>
                <a:gd name="connsiteX2" fmla="*/ 0 w 624627"/>
                <a:gd name="connsiteY2" fmla="*/ 58897 h 1594740"/>
                <a:gd name="connsiteX3" fmla="*/ 501021 w 624627"/>
                <a:gd name="connsiteY3" fmla="*/ 0 h 1594740"/>
                <a:gd name="connsiteX0" fmla="*/ 501021 w 587696"/>
                <a:gd name="connsiteY0" fmla="*/ 0 h 1518908"/>
                <a:gd name="connsiteX1" fmla="*/ 587696 w 587696"/>
                <a:gd name="connsiteY1" fmla="*/ 1518908 h 1518908"/>
                <a:gd name="connsiteX2" fmla="*/ 0 w 587696"/>
                <a:gd name="connsiteY2" fmla="*/ 58897 h 1518908"/>
                <a:gd name="connsiteX3" fmla="*/ 501021 w 587696"/>
                <a:gd name="connsiteY3" fmla="*/ 0 h 1518908"/>
                <a:gd name="connsiteX0" fmla="*/ 501021 w 1985640"/>
                <a:gd name="connsiteY0" fmla="*/ 0 h 1864310"/>
                <a:gd name="connsiteX1" fmla="*/ 1985640 w 1985640"/>
                <a:gd name="connsiteY1" fmla="*/ 1864310 h 1864310"/>
                <a:gd name="connsiteX2" fmla="*/ 0 w 1985640"/>
                <a:gd name="connsiteY2" fmla="*/ 58897 h 1864310"/>
                <a:gd name="connsiteX3" fmla="*/ 501021 w 1985640"/>
                <a:gd name="connsiteY3" fmla="*/ 0 h 1864310"/>
                <a:gd name="connsiteX0" fmla="*/ 752477 w 1985640"/>
                <a:gd name="connsiteY0" fmla="*/ 36586 h 1805413"/>
                <a:gd name="connsiteX1" fmla="*/ 1985640 w 1985640"/>
                <a:gd name="connsiteY1" fmla="*/ 1805413 h 1805413"/>
                <a:gd name="connsiteX2" fmla="*/ 0 w 1985640"/>
                <a:gd name="connsiteY2" fmla="*/ 0 h 1805413"/>
                <a:gd name="connsiteX3" fmla="*/ 752477 w 1985640"/>
                <a:gd name="connsiteY3" fmla="*/ 36586 h 1805413"/>
                <a:gd name="connsiteX0" fmla="*/ 723441 w 1956604"/>
                <a:gd name="connsiteY0" fmla="*/ 0 h 1768827"/>
                <a:gd name="connsiteX1" fmla="*/ 1956604 w 1956604"/>
                <a:gd name="connsiteY1" fmla="*/ 1768827 h 1768827"/>
                <a:gd name="connsiteX2" fmla="*/ 0 w 1956604"/>
                <a:gd name="connsiteY2" fmla="*/ 1350762 h 1768827"/>
                <a:gd name="connsiteX3" fmla="*/ 723441 w 1956604"/>
                <a:gd name="connsiteY3" fmla="*/ 0 h 1768827"/>
                <a:gd name="connsiteX0" fmla="*/ 0 w 1233163"/>
                <a:gd name="connsiteY0" fmla="*/ 0 h 2436189"/>
                <a:gd name="connsiteX1" fmla="*/ 1233163 w 1233163"/>
                <a:gd name="connsiteY1" fmla="*/ 1768827 h 2436189"/>
                <a:gd name="connsiteX2" fmla="*/ 264880 w 1233163"/>
                <a:gd name="connsiteY2" fmla="*/ 2436189 h 2436189"/>
                <a:gd name="connsiteX3" fmla="*/ 0 w 1233163"/>
                <a:gd name="connsiteY3" fmla="*/ 0 h 2436189"/>
                <a:gd name="connsiteX0" fmla="*/ 648050 w 1881213"/>
                <a:gd name="connsiteY0" fmla="*/ 0 h 3022967"/>
                <a:gd name="connsiteX1" fmla="*/ 1881213 w 1881213"/>
                <a:gd name="connsiteY1" fmla="*/ 1768827 h 3022967"/>
                <a:gd name="connsiteX2" fmla="*/ 0 w 1881213"/>
                <a:gd name="connsiteY2" fmla="*/ 3022967 h 3022967"/>
                <a:gd name="connsiteX3" fmla="*/ 648050 w 1881213"/>
                <a:gd name="connsiteY3" fmla="*/ 0 h 3022967"/>
                <a:gd name="connsiteX0" fmla="*/ 572411 w 1881213"/>
                <a:gd name="connsiteY0" fmla="*/ 0 h 2865611"/>
                <a:gd name="connsiteX1" fmla="*/ 1881213 w 1881213"/>
                <a:gd name="connsiteY1" fmla="*/ 1611471 h 2865611"/>
                <a:gd name="connsiteX2" fmla="*/ 0 w 1881213"/>
                <a:gd name="connsiteY2" fmla="*/ 2865611 h 2865611"/>
                <a:gd name="connsiteX3" fmla="*/ 572411 w 1881213"/>
                <a:gd name="connsiteY3" fmla="*/ 0 h 286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213" h="2865611">
                  <a:moveTo>
                    <a:pt x="572411" y="0"/>
                  </a:moveTo>
                  <a:lnTo>
                    <a:pt x="1881213" y="1611471"/>
                  </a:lnTo>
                  <a:lnTo>
                    <a:pt x="0" y="2865611"/>
                  </a:lnTo>
                  <a:lnTo>
                    <a:pt x="57241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>
                <a:solidFill>
                  <a:prstClr val="white"/>
                </a:solidFill>
              </a:endParaRPr>
            </a:p>
          </p:txBody>
        </p:sp>
        <p:sp>
          <p:nvSpPr>
            <p:cNvPr id="36" name="Right Triangle 5"/>
            <p:cNvSpPr/>
            <p:nvPr/>
          </p:nvSpPr>
          <p:spPr>
            <a:xfrm rot="10297253">
              <a:off x="8883977" y="4039220"/>
              <a:ext cx="2110226" cy="1751455"/>
            </a:xfrm>
            <a:custGeom>
              <a:avLst/>
              <a:gdLst>
                <a:gd name="connsiteX0" fmla="*/ 0 w 1064832"/>
                <a:gd name="connsiteY0" fmla="*/ 906332 h 906332"/>
                <a:gd name="connsiteX1" fmla="*/ 0 w 1064832"/>
                <a:gd name="connsiteY1" fmla="*/ 0 h 906332"/>
                <a:gd name="connsiteX2" fmla="*/ 1064832 w 1064832"/>
                <a:gd name="connsiteY2" fmla="*/ 906332 h 906332"/>
                <a:gd name="connsiteX3" fmla="*/ 0 w 1064832"/>
                <a:gd name="connsiteY3" fmla="*/ 906332 h 906332"/>
                <a:gd name="connsiteX0" fmla="*/ 0 w 1645857"/>
                <a:gd name="connsiteY0" fmla="*/ 1277807 h 1277807"/>
                <a:gd name="connsiteX1" fmla="*/ 581025 w 1645857"/>
                <a:gd name="connsiteY1" fmla="*/ 0 h 1277807"/>
                <a:gd name="connsiteX2" fmla="*/ 1645857 w 1645857"/>
                <a:gd name="connsiteY2" fmla="*/ 906332 h 1277807"/>
                <a:gd name="connsiteX3" fmla="*/ 0 w 1645857"/>
                <a:gd name="connsiteY3" fmla="*/ 1277807 h 1277807"/>
                <a:gd name="connsiteX0" fmla="*/ 0 w 1645857"/>
                <a:gd name="connsiteY0" fmla="*/ 992057 h 992057"/>
                <a:gd name="connsiteX1" fmla="*/ 904875 w 1645857"/>
                <a:gd name="connsiteY1" fmla="*/ 0 h 992057"/>
                <a:gd name="connsiteX2" fmla="*/ 1645857 w 1645857"/>
                <a:gd name="connsiteY2" fmla="*/ 620582 h 992057"/>
                <a:gd name="connsiteX3" fmla="*/ 0 w 1645857"/>
                <a:gd name="connsiteY3" fmla="*/ 992057 h 992057"/>
                <a:gd name="connsiteX0" fmla="*/ 0 w 1645857"/>
                <a:gd name="connsiteY0" fmla="*/ 1272567 h 1272567"/>
                <a:gd name="connsiteX1" fmla="*/ 830659 w 1645857"/>
                <a:gd name="connsiteY1" fmla="*/ 0 h 1272567"/>
                <a:gd name="connsiteX2" fmla="*/ 1645857 w 1645857"/>
                <a:gd name="connsiteY2" fmla="*/ 901092 h 1272567"/>
                <a:gd name="connsiteX3" fmla="*/ 0 w 1645857"/>
                <a:gd name="connsiteY3" fmla="*/ 1272567 h 1272567"/>
                <a:gd name="connsiteX0" fmla="*/ 0 w 1285146"/>
                <a:gd name="connsiteY0" fmla="*/ 1961131 h 1961131"/>
                <a:gd name="connsiteX1" fmla="*/ 469948 w 1285146"/>
                <a:gd name="connsiteY1" fmla="*/ 0 h 1961131"/>
                <a:gd name="connsiteX2" fmla="*/ 1285146 w 1285146"/>
                <a:gd name="connsiteY2" fmla="*/ 901092 h 1961131"/>
                <a:gd name="connsiteX3" fmla="*/ 0 w 1285146"/>
                <a:gd name="connsiteY3" fmla="*/ 1961131 h 1961131"/>
                <a:gd name="connsiteX0" fmla="*/ 416798 w 1701944"/>
                <a:gd name="connsiteY0" fmla="*/ 1562216 h 1562216"/>
                <a:gd name="connsiteX1" fmla="*/ 0 w 1701944"/>
                <a:gd name="connsiteY1" fmla="*/ 0 h 1562216"/>
                <a:gd name="connsiteX2" fmla="*/ 1701944 w 1701944"/>
                <a:gd name="connsiteY2" fmla="*/ 502177 h 1562216"/>
                <a:gd name="connsiteX3" fmla="*/ 416798 w 1701944"/>
                <a:gd name="connsiteY3" fmla="*/ 1562216 h 1562216"/>
                <a:gd name="connsiteX0" fmla="*/ 416798 w 1806630"/>
                <a:gd name="connsiteY0" fmla="*/ 1901491 h 1901491"/>
                <a:gd name="connsiteX1" fmla="*/ 0 w 1806630"/>
                <a:gd name="connsiteY1" fmla="*/ 339275 h 1901491"/>
                <a:gd name="connsiteX2" fmla="*/ 1806630 w 1806630"/>
                <a:gd name="connsiteY2" fmla="*/ 0 h 1901491"/>
                <a:gd name="connsiteX3" fmla="*/ 416798 w 1806630"/>
                <a:gd name="connsiteY3" fmla="*/ 1901491 h 1901491"/>
                <a:gd name="connsiteX0" fmla="*/ 416798 w 1888664"/>
                <a:gd name="connsiteY0" fmla="*/ 1870152 h 1870152"/>
                <a:gd name="connsiteX1" fmla="*/ 0 w 1888664"/>
                <a:gd name="connsiteY1" fmla="*/ 307936 h 1870152"/>
                <a:gd name="connsiteX2" fmla="*/ 1888664 w 1888664"/>
                <a:gd name="connsiteY2" fmla="*/ 0 h 1870152"/>
                <a:gd name="connsiteX3" fmla="*/ 416798 w 1888664"/>
                <a:gd name="connsiteY3" fmla="*/ 1870152 h 1870152"/>
                <a:gd name="connsiteX0" fmla="*/ 1202078 w 2673944"/>
                <a:gd name="connsiteY0" fmla="*/ 1870152 h 1870152"/>
                <a:gd name="connsiteX1" fmla="*/ 0 w 2673944"/>
                <a:gd name="connsiteY1" fmla="*/ 606263 h 1870152"/>
                <a:gd name="connsiteX2" fmla="*/ 2673944 w 2673944"/>
                <a:gd name="connsiteY2" fmla="*/ 0 h 1870152"/>
                <a:gd name="connsiteX3" fmla="*/ 1202078 w 2673944"/>
                <a:gd name="connsiteY3" fmla="*/ 1870152 h 1870152"/>
                <a:gd name="connsiteX0" fmla="*/ 1202078 w 2667882"/>
                <a:gd name="connsiteY0" fmla="*/ 2025090 h 2025090"/>
                <a:gd name="connsiteX1" fmla="*/ 0 w 2667882"/>
                <a:gd name="connsiteY1" fmla="*/ 761201 h 2025090"/>
                <a:gd name="connsiteX2" fmla="*/ 2667882 w 2667882"/>
                <a:gd name="connsiteY2" fmla="*/ 0 h 2025090"/>
                <a:gd name="connsiteX3" fmla="*/ 1202078 w 2667882"/>
                <a:gd name="connsiteY3" fmla="*/ 2025090 h 2025090"/>
                <a:gd name="connsiteX0" fmla="*/ 1276369 w 2667882"/>
                <a:gd name="connsiteY0" fmla="*/ 1978266 h 1978266"/>
                <a:gd name="connsiteX1" fmla="*/ 0 w 2667882"/>
                <a:gd name="connsiteY1" fmla="*/ 761201 h 1978266"/>
                <a:gd name="connsiteX2" fmla="*/ 2667882 w 2667882"/>
                <a:gd name="connsiteY2" fmla="*/ 0 h 1978266"/>
                <a:gd name="connsiteX3" fmla="*/ 1276369 w 2667882"/>
                <a:gd name="connsiteY3" fmla="*/ 1978266 h 1978266"/>
                <a:gd name="connsiteX0" fmla="*/ 1234805 w 2667882"/>
                <a:gd name="connsiteY0" fmla="*/ 1933633 h 1933633"/>
                <a:gd name="connsiteX1" fmla="*/ 0 w 2667882"/>
                <a:gd name="connsiteY1" fmla="*/ 761201 h 1933633"/>
                <a:gd name="connsiteX2" fmla="*/ 2667882 w 2667882"/>
                <a:gd name="connsiteY2" fmla="*/ 0 h 1933633"/>
                <a:gd name="connsiteX3" fmla="*/ 1234805 w 2667882"/>
                <a:gd name="connsiteY3" fmla="*/ 1933633 h 1933633"/>
                <a:gd name="connsiteX0" fmla="*/ 1457387 w 2890464"/>
                <a:gd name="connsiteY0" fmla="*/ 1933633 h 1933633"/>
                <a:gd name="connsiteX1" fmla="*/ 0 w 2890464"/>
                <a:gd name="connsiteY1" fmla="*/ 834321 h 1933633"/>
                <a:gd name="connsiteX2" fmla="*/ 2890464 w 2890464"/>
                <a:gd name="connsiteY2" fmla="*/ 0 h 1933633"/>
                <a:gd name="connsiteX3" fmla="*/ 1457387 w 2890464"/>
                <a:gd name="connsiteY3" fmla="*/ 1933633 h 1933633"/>
                <a:gd name="connsiteX0" fmla="*/ 1457387 w 2147333"/>
                <a:gd name="connsiteY0" fmla="*/ 1725376 h 1725376"/>
                <a:gd name="connsiteX1" fmla="*/ 0 w 2147333"/>
                <a:gd name="connsiteY1" fmla="*/ 626064 h 1725376"/>
                <a:gd name="connsiteX2" fmla="*/ 2147333 w 2147333"/>
                <a:gd name="connsiteY2" fmla="*/ 0 h 1725376"/>
                <a:gd name="connsiteX3" fmla="*/ 1457387 w 2147333"/>
                <a:gd name="connsiteY3" fmla="*/ 1725376 h 1725376"/>
                <a:gd name="connsiteX0" fmla="*/ 1457387 w 2101313"/>
                <a:gd name="connsiteY0" fmla="*/ 1674388 h 1674388"/>
                <a:gd name="connsiteX1" fmla="*/ 0 w 2101313"/>
                <a:gd name="connsiteY1" fmla="*/ 575076 h 1674388"/>
                <a:gd name="connsiteX2" fmla="*/ 2101313 w 2101313"/>
                <a:gd name="connsiteY2" fmla="*/ 0 h 1674388"/>
                <a:gd name="connsiteX3" fmla="*/ 1457387 w 2101313"/>
                <a:gd name="connsiteY3" fmla="*/ 1674388 h 1674388"/>
                <a:gd name="connsiteX0" fmla="*/ 1457387 w 2122935"/>
                <a:gd name="connsiteY0" fmla="*/ 1690459 h 1690459"/>
                <a:gd name="connsiteX1" fmla="*/ 0 w 2122935"/>
                <a:gd name="connsiteY1" fmla="*/ 591147 h 1690459"/>
                <a:gd name="connsiteX2" fmla="*/ 2122935 w 2122935"/>
                <a:gd name="connsiteY2" fmla="*/ 0 h 1690459"/>
                <a:gd name="connsiteX3" fmla="*/ 1457387 w 2122935"/>
                <a:gd name="connsiteY3" fmla="*/ 1690459 h 1690459"/>
                <a:gd name="connsiteX0" fmla="*/ 1531973 w 2122935"/>
                <a:gd name="connsiteY0" fmla="*/ 1576283 h 1576283"/>
                <a:gd name="connsiteX1" fmla="*/ 0 w 2122935"/>
                <a:gd name="connsiteY1" fmla="*/ 591147 h 1576283"/>
                <a:gd name="connsiteX2" fmla="*/ 2122935 w 2122935"/>
                <a:gd name="connsiteY2" fmla="*/ 0 h 1576283"/>
                <a:gd name="connsiteX3" fmla="*/ 1531973 w 2122935"/>
                <a:gd name="connsiteY3" fmla="*/ 1576283 h 1576283"/>
                <a:gd name="connsiteX0" fmla="*/ 1531973 w 2110226"/>
                <a:gd name="connsiteY0" fmla="*/ 1751455 h 1751455"/>
                <a:gd name="connsiteX1" fmla="*/ 0 w 2110226"/>
                <a:gd name="connsiteY1" fmla="*/ 766319 h 1751455"/>
                <a:gd name="connsiteX2" fmla="*/ 2110226 w 2110226"/>
                <a:gd name="connsiteY2" fmla="*/ 0 h 1751455"/>
                <a:gd name="connsiteX3" fmla="*/ 1531973 w 2110226"/>
                <a:gd name="connsiteY3" fmla="*/ 1751455 h 175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0226" h="1751455">
                  <a:moveTo>
                    <a:pt x="1531973" y="1751455"/>
                  </a:moveTo>
                  <a:lnTo>
                    <a:pt x="0" y="766319"/>
                  </a:lnTo>
                  <a:lnTo>
                    <a:pt x="2110226" y="0"/>
                  </a:lnTo>
                  <a:lnTo>
                    <a:pt x="1531973" y="175145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37" name="Right Triangle 9"/>
            <p:cNvSpPr/>
            <p:nvPr/>
          </p:nvSpPr>
          <p:spPr>
            <a:xfrm rot="15478741">
              <a:off x="8933977" y="5183323"/>
              <a:ext cx="2272683" cy="3399297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648840"/>
                <a:gd name="connsiteY0" fmla="*/ 0 h 1643327"/>
                <a:gd name="connsiteX1" fmla="*/ 2648840 w 2648840"/>
                <a:gd name="connsiteY1" fmla="*/ 1643326 h 1643327"/>
                <a:gd name="connsiteX2" fmla="*/ 0 w 2648840"/>
                <a:gd name="connsiteY2" fmla="*/ 1027386 h 1643327"/>
                <a:gd name="connsiteX3" fmla="*/ 1400810 w 2648840"/>
                <a:gd name="connsiteY3" fmla="*/ 0 h 1643327"/>
                <a:gd name="connsiteX0" fmla="*/ 1257479 w 2648840"/>
                <a:gd name="connsiteY0" fmla="*/ 0 h 1821051"/>
                <a:gd name="connsiteX1" fmla="*/ 2648840 w 2648840"/>
                <a:gd name="connsiteY1" fmla="*/ 1821051 h 1821051"/>
                <a:gd name="connsiteX2" fmla="*/ 0 w 2648840"/>
                <a:gd name="connsiteY2" fmla="*/ 1205111 h 1821051"/>
                <a:gd name="connsiteX3" fmla="*/ 1257479 w 2648840"/>
                <a:gd name="connsiteY3" fmla="*/ 0 h 1821051"/>
                <a:gd name="connsiteX0" fmla="*/ 2076175 w 3467536"/>
                <a:gd name="connsiteY0" fmla="*/ 0 h 2763257"/>
                <a:gd name="connsiteX1" fmla="*/ 3467536 w 3467536"/>
                <a:gd name="connsiteY1" fmla="*/ 1821051 h 2763257"/>
                <a:gd name="connsiteX2" fmla="*/ 0 w 3467536"/>
                <a:gd name="connsiteY2" fmla="*/ 2763257 h 2763257"/>
                <a:gd name="connsiteX3" fmla="*/ 2076175 w 3467536"/>
                <a:gd name="connsiteY3" fmla="*/ 0 h 2763257"/>
                <a:gd name="connsiteX0" fmla="*/ 2076175 w 3776940"/>
                <a:gd name="connsiteY0" fmla="*/ 0 h 2763257"/>
                <a:gd name="connsiteX1" fmla="*/ 3776940 w 3776940"/>
                <a:gd name="connsiteY1" fmla="*/ 1218855 h 2763257"/>
                <a:gd name="connsiteX2" fmla="*/ 0 w 3776940"/>
                <a:gd name="connsiteY2" fmla="*/ 2763257 h 2763257"/>
                <a:gd name="connsiteX3" fmla="*/ 2076175 w 3776940"/>
                <a:gd name="connsiteY3" fmla="*/ 0 h 2763257"/>
                <a:gd name="connsiteX0" fmla="*/ 2076175 w 2247290"/>
                <a:gd name="connsiteY0" fmla="*/ 0 h 2763257"/>
                <a:gd name="connsiteX1" fmla="*/ 2247290 w 2247290"/>
                <a:gd name="connsiteY1" fmla="*/ 904456 h 2763257"/>
                <a:gd name="connsiteX2" fmla="*/ 0 w 2247290"/>
                <a:gd name="connsiteY2" fmla="*/ 2763257 h 2763257"/>
                <a:gd name="connsiteX3" fmla="*/ 2076175 w 2247290"/>
                <a:gd name="connsiteY3" fmla="*/ 0 h 2763257"/>
                <a:gd name="connsiteX0" fmla="*/ 2591073 w 2762188"/>
                <a:gd name="connsiteY0" fmla="*/ 0 h 4170951"/>
                <a:gd name="connsiteX1" fmla="*/ 2762188 w 2762188"/>
                <a:gd name="connsiteY1" fmla="*/ 904456 h 4170951"/>
                <a:gd name="connsiteX2" fmla="*/ 0 w 2762188"/>
                <a:gd name="connsiteY2" fmla="*/ 4170951 h 4170951"/>
                <a:gd name="connsiteX3" fmla="*/ 2591073 w 2762188"/>
                <a:gd name="connsiteY3" fmla="*/ 0 h 4170951"/>
                <a:gd name="connsiteX0" fmla="*/ 2340735 w 2762188"/>
                <a:gd name="connsiteY0" fmla="*/ 0 h 3952497"/>
                <a:gd name="connsiteX1" fmla="*/ 2762188 w 2762188"/>
                <a:gd name="connsiteY1" fmla="*/ 686002 h 3952497"/>
                <a:gd name="connsiteX2" fmla="*/ 0 w 2762188"/>
                <a:gd name="connsiteY2" fmla="*/ 3952497 h 3952497"/>
                <a:gd name="connsiteX3" fmla="*/ 2340735 w 2762188"/>
                <a:gd name="connsiteY3" fmla="*/ 0 h 3952497"/>
                <a:gd name="connsiteX0" fmla="*/ 2340735 w 2642536"/>
                <a:gd name="connsiteY0" fmla="*/ 0 h 3952497"/>
                <a:gd name="connsiteX1" fmla="*/ 2642536 w 2642536"/>
                <a:gd name="connsiteY1" fmla="*/ 875668 h 3952497"/>
                <a:gd name="connsiteX2" fmla="*/ 0 w 2642536"/>
                <a:gd name="connsiteY2" fmla="*/ 3952497 h 3952497"/>
                <a:gd name="connsiteX3" fmla="*/ 2340735 w 2642536"/>
                <a:gd name="connsiteY3" fmla="*/ 0 h 395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2536" h="3952497">
                  <a:moveTo>
                    <a:pt x="2340735" y="0"/>
                  </a:moveTo>
                  <a:lnTo>
                    <a:pt x="2642536" y="875668"/>
                  </a:lnTo>
                  <a:lnTo>
                    <a:pt x="0" y="3952497"/>
                  </a:lnTo>
                  <a:lnTo>
                    <a:pt x="2340735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38" name="Right Triangle 9"/>
            <p:cNvSpPr/>
            <p:nvPr/>
          </p:nvSpPr>
          <p:spPr>
            <a:xfrm rot="20566087">
              <a:off x="8791870" y="4446370"/>
              <a:ext cx="2079929" cy="122619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  <a:gd name="connsiteX0" fmla="*/ 0 w 4500964"/>
                <a:gd name="connsiteY0" fmla="*/ 639934 h 2894479"/>
                <a:gd name="connsiteX1" fmla="*/ 797731 w 4500964"/>
                <a:gd name="connsiteY1" fmla="*/ 359438 h 2894479"/>
                <a:gd name="connsiteX2" fmla="*/ 1547560 w 4500964"/>
                <a:gd name="connsiteY2" fmla="*/ 0 h 2894479"/>
                <a:gd name="connsiteX3" fmla="*/ 4500934 w 4500964"/>
                <a:gd name="connsiteY3" fmla="*/ 2894478 h 2894479"/>
                <a:gd name="connsiteX4" fmla="*/ 0 w 4500964"/>
                <a:gd name="connsiteY4" fmla="*/ 639934 h 2894479"/>
                <a:gd name="connsiteX0" fmla="*/ 2153973 w 6654937"/>
                <a:gd name="connsiteY0" fmla="*/ 2742132 h 4996677"/>
                <a:gd name="connsiteX1" fmla="*/ 1 w 6654937"/>
                <a:gd name="connsiteY1" fmla="*/ 2 h 4996677"/>
                <a:gd name="connsiteX2" fmla="*/ 3701533 w 6654937"/>
                <a:gd name="connsiteY2" fmla="*/ 2102198 h 4996677"/>
                <a:gd name="connsiteX3" fmla="*/ 6654907 w 6654937"/>
                <a:gd name="connsiteY3" fmla="*/ 4996676 h 4996677"/>
                <a:gd name="connsiteX4" fmla="*/ 2153973 w 6654937"/>
                <a:gd name="connsiteY4" fmla="*/ 2742132 h 4996677"/>
                <a:gd name="connsiteX0" fmla="*/ 1137569 w 5638533"/>
                <a:gd name="connsiteY0" fmla="*/ 1521111 h 3775656"/>
                <a:gd name="connsiteX1" fmla="*/ 0 w 5638533"/>
                <a:gd name="connsiteY1" fmla="*/ -1 h 3775656"/>
                <a:gd name="connsiteX2" fmla="*/ 2685129 w 5638533"/>
                <a:gd name="connsiteY2" fmla="*/ 881177 h 3775656"/>
                <a:gd name="connsiteX3" fmla="*/ 5638503 w 5638533"/>
                <a:gd name="connsiteY3" fmla="*/ 3775655 h 3775656"/>
                <a:gd name="connsiteX4" fmla="*/ 1137569 w 5638533"/>
                <a:gd name="connsiteY4" fmla="*/ 1521111 h 3775656"/>
                <a:gd name="connsiteX0" fmla="*/ -1 w 6935635"/>
                <a:gd name="connsiteY0" fmla="*/ 5927577 h 8182122"/>
                <a:gd name="connsiteX1" fmla="*/ 6935638 w 6935635"/>
                <a:gd name="connsiteY1" fmla="*/ -2 h 8182122"/>
                <a:gd name="connsiteX2" fmla="*/ 1547559 w 6935635"/>
                <a:gd name="connsiteY2" fmla="*/ 5287643 h 8182122"/>
                <a:gd name="connsiteX3" fmla="*/ 4500933 w 6935635"/>
                <a:gd name="connsiteY3" fmla="*/ 8182121 h 8182122"/>
                <a:gd name="connsiteX4" fmla="*/ -1 w 6935635"/>
                <a:gd name="connsiteY4" fmla="*/ 5927577 h 8182122"/>
                <a:gd name="connsiteX0" fmla="*/ -1 w 7455171"/>
                <a:gd name="connsiteY0" fmla="*/ 5927577 h 8182122"/>
                <a:gd name="connsiteX1" fmla="*/ 6935638 w 7455171"/>
                <a:gd name="connsiteY1" fmla="*/ -2 h 8182122"/>
                <a:gd name="connsiteX2" fmla="*/ 7455172 w 7455171"/>
                <a:gd name="connsiteY2" fmla="*/ 5108847 h 8182122"/>
                <a:gd name="connsiteX3" fmla="*/ 4500933 w 7455171"/>
                <a:gd name="connsiteY3" fmla="*/ 8182121 h 8182122"/>
                <a:gd name="connsiteX4" fmla="*/ -1 w 7455171"/>
                <a:gd name="connsiteY4" fmla="*/ 5927577 h 8182122"/>
                <a:gd name="connsiteX0" fmla="*/ 2 w 19876589"/>
                <a:gd name="connsiteY0" fmla="*/ 1919113 h 8182122"/>
                <a:gd name="connsiteX1" fmla="*/ 19357056 w 19876589"/>
                <a:gd name="connsiteY1" fmla="*/ -2 h 8182122"/>
                <a:gd name="connsiteX2" fmla="*/ 19876590 w 19876589"/>
                <a:gd name="connsiteY2" fmla="*/ 5108847 h 8182122"/>
                <a:gd name="connsiteX3" fmla="*/ 16922351 w 19876589"/>
                <a:gd name="connsiteY3" fmla="*/ 8182121 h 8182122"/>
                <a:gd name="connsiteX4" fmla="*/ 2 w 19876589"/>
                <a:gd name="connsiteY4" fmla="*/ 1919113 h 8182122"/>
                <a:gd name="connsiteX0" fmla="*/ 2 w 21980830"/>
                <a:gd name="connsiteY0" fmla="*/ 1919113 h 17648657"/>
                <a:gd name="connsiteX1" fmla="*/ 19357056 w 21980830"/>
                <a:gd name="connsiteY1" fmla="*/ -2 h 17648657"/>
                <a:gd name="connsiteX2" fmla="*/ 19876590 w 21980830"/>
                <a:gd name="connsiteY2" fmla="*/ 5108847 h 17648657"/>
                <a:gd name="connsiteX3" fmla="*/ 21980789 w 21980830"/>
                <a:gd name="connsiteY3" fmla="*/ 17648659 h 17648657"/>
                <a:gd name="connsiteX4" fmla="*/ 2 w 21980830"/>
                <a:gd name="connsiteY4" fmla="*/ 1919113 h 17648657"/>
                <a:gd name="connsiteX0" fmla="*/ 0 w 9479362"/>
                <a:gd name="connsiteY0" fmla="*/ 939033 h 17648657"/>
                <a:gd name="connsiteX1" fmla="*/ 6855588 w 9479362"/>
                <a:gd name="connsiteY1" fmla="*/ -2 h 17648657"/>
                <a:gd name="connsiteX2" fmla="*/ 7375122 w 9479362"/>
                <a:gd name="connsiteY2" fmla="*/ 5108847 h 17648657"/>
                <a:gd name="connsiteX3" fmla="*/ 9479321 w 9479362"/>
                <a:gd name="connsiteY3" fmla="*/ 17648659 h 17648657"/>
                <a:gd name="connsiteX4" fmla="*/ 0 w 9479362"/>
                <a:gd name="connsiteY4" fmla="*/ 939033 h 17648657"/>
                <a:gd name="connsiteX0" fmla="*/ 1 w 9759708"/>
                <a:gd name="connsiteY0" fmla="*/ 817206 h 17648657"/>
                <a:gd name="connsiteX1" fmla="*/ 7135934 w 9759708"/>
                <a:gd name="connsiteY1" fmla="*/ -2 h 17648657"/>
                <a:gd name="connsiteX2" fmla="*/ 7655468 w 9759708"/>
                <a:gd name="connsiteY2" fmla="*/ 5108847 h 17648657"/>
                <a:gd name="connsiteX3" fmla="*/ 9759667 w 9759708"/>
                <a:gd name="connsiteY3" fmla="*/ 17648659 h 17648657"/>
                <a:gd name="connsiteX4" fmla="*/ 1 w 9759708"/>
                <a:gd name="connsiteY4" fmla="*/ 817206 h 17648657"/>
                <a:gd name="connsiteX0" fmla="*/ 1 w 13455019"/>
                <a:gd name="connsiteY0" fmla="*/ 6076130 h 17648657"/>
                <a:gd name="connsiteX1" fmla="*/ 10831245 w 13455019"/>
                <a:gd name="connsiteY1" fmla="*/ -2 h 17648657"/>
                <a:gd name="connsiteX2" fmla="*/ 11350779 w 13455019"/>
                <a:gd name="connsiteY2" fmla="*/ 5108847 h 17648657"/>
                <a:gd name="connsiteX3" fmla="*/ 13454978 w 13455019"/>
                <a:gd name="connsiteY3" fmla="*/ 17648659 h 17648657"/>
                <a:gd name="connsiteX4" fmla="*/ 1 w 13455019"/>
                <a:gd name="connsiteY4" fmla="*/ 6076130 h 17648657"/>
                <a:gd name="connsiteX0" fmla="*/ 1 w 16017545"/>
                <a:gd name="connsiteY0" fmla="*/ 6076130 h 8085612"/>
                <a:gd name="connsiteX1" fmla="*/ 10831245 w 16017545"/>
                <a:gd name="connsiteY1" fmla="*/ -2 h 8085612"/>
                <a:gd name="connsiteX2" fmla="*/ 11350779 w 16017545"/>
                <a:gd name="connsiteY2" fmla="*/ 5108847 h 8085612"/>
                <a:gd name="connsiteX3" fmla="*/ 16017527 w 16017545"/>
                <a:gd name="connsiteY3" fmla="*/ 8085613 h 8085612"/>
                <a:gd name="connsiteX4" fmla="*/ 1 w 16017545"/>
                <a:gd name="connsiteY4" fmla="*/ 6076130 h 8085612"/>
                <a:gd name="connsiteX0" fmla="*/ 1 w 16017595"/>
                <a:gd name="connsiteY0" fmla="*/ 6076130 h 8085612"/>
                <a:gd name="connsiteX1" fmla="*/ 10831245 w 16017595"/>
                <a:gd name="connsiteY1" fmla="*/ -2 h 8085612"/>
                <a:gd name="connsiteX2" fmla="*/ 14611757 w 16017595"/>
                <a:gd name="connsiteY2" fmla="*/ 2197080 h 8085612"/>
                <a:gd name="connsiteX3" fmla="*/ 16017527 w 16017595"/>
                <a:gd name="connsiteY3" fmla="*/ 8085613 h 8085612"/>
                <a:gd name="connsiteX4" fmla="*/ 1 w 16017595"/>
                <a:gd name="connsiteY4" fmla="*/ 6076130 h 8085612"/>
                <a:gd name="connsiteX0" fmla="*/ 1 w 16017595"/>
                <a:gd name="connsiteY0" fmla="*/ 6267149 h 8276631"/>
                <a:gd name="connsiteX1" fmla="*/ 9165009 w 16017595"/>
                <a:gd name="connsiteY1" fmla="*/ -2 h 8276631"/>
                <a:gd name="connsiteX2" fmla="*/ 14611757 w 16017595"/>
                <a:gd name="connsiteY2" fmla="*/ 2388099 h 8276631"/>
                <a:gd name="connsiteX3" fmla="*/ 16017527 w 16017595"/>
                <a:gd name="connsiteY3" fmla="*/ 8276632 h 8276631"/>
                <a:gd name="connsiteX4" fmla="*/ 1 w 16017595"/>
                <a:gd name="connsiteY4" fmla="*/ 6267149 h 8276631"/>
                <a:gd name="connsiteX0" fmla="*/ 1 w 17145861"/>
                <a:gd name="connsiteY0" fmla="*/ 6267149 h 6267150"/>
                <a:gd name="connsiteX1" fmla="*/ 9165009 w 17145861"/>
                <a:gd name="connsiteY1" fmla="*/ -2 h 6267150"/>
                <a:gd name="connsiteX2" fmla="*/ 14611757 w 17145861"/>
                <a:gd name="connsiteY2" fmla="*/ 2388099 h 6267150"/>
                <a:gd name="connsiteX3" fmla="*/ 17145829 w 17145861"/>
                <a:gd name="connsiteY3" fmla="*/ 4712733 h 6267150"/>
                <a:gd name="connsiteX4" fmla="*/ 1 w 17145861"/>
                <a:gd name="connsiteY4" fmla="*/ 6267149 h 6267150"/>
                <a:gd name="connsiteX0" fmla="*/ 1 w 17145853"/>
                <a:gd name="connsiteY0" fmla="*/ 6267149 h 6267150"/>
                <a:gd name="connsiteX1" fmla="*/ 9165009 w 17145853"/>
                <a:gd name="connsiteY1" fmla="*/ -2 h 6267150"/>
                <a:gd name="connsiteX2" fmla="*/ 13592752 w 17145853"/>
                <a:gd name="connsiteY2" fmla="*/ 2817525 h 6267150"/>
                <a:gd name="connsiteX3" fmla="*/ 17145829 w 17145853"/>
                <a:gd name="connsiteY3" fmla="*/ 4712733 h 6267150"/>
                <a:gd name="connsiteX4" fmla="*/ 1 w 17145853"/>
                <a:gd name="connsiteY4" fmla="*/ 6267149 h 6267150"/>
                <a:gd name="connsiteX0" fmla="*/ 1 w 17145853"/>
                <a:gd name="connsiteY0" fmla="*/ 6267149 h 6267150"/>
                <a:gd name="connsiteX1" fmla="*/ 9165009 w 17145853"/>
                <a:gd name="connsiteY1" fmla="*/ -2 h 6267150"/>
                <a:gd name="connsiteX2" fmla="*/ 13710580 w 17145853"/>
                <a:gd name="connsiteY2" fmla="*/ 2545683 h 6267150"/>
                <a:gd name="connsiteX3" fmla="*/ 17145829 w 17145853"/>
                <a:gd name="connsiteY3" fmla="*/ 4712733 h 6267150"/>
                <a:gd name="connsiteX4" fmla="*/ 1 w 17145853"/>
                <a:gd name="connsiteY4" fmla="*/ 6267149 h 6267150"/>
                <a:gd name="connsiteX0" fmla="*/ 1 w 17326657"/>
                <a:gd name="connsiteY0" fmla="*/ 6267149 h 6267150"/>
                <a:gd name="connsiteX1" fmla="*/ 9165009 w 17326657"/>
                <a:gd name="connsiteY1" fmla="*/ -2 h 6267150"/>
                <a:gd name="connsiteX2" fmla="*/ 13710580 w 17326657"/>
                <a:gd name="connsiteY2" fmla="*/ 2545683 h 6267150"/>
                <a:gd name="connsiteX3" fmla="*/ 17326628 w 17326657"/>
                <a:gd name="connsiteY3" fmla="*/ 4872059 h 6267150"/>
                <a:gd name="connsiteX4" fmla="*/ 1 w 17326657"/>
                <a:gd name="connsiteY4" fmla="*/ 6267149 h 6267150"/>
                <a:gd name="connsiteX0" fmla="*/ -4 w 17200698"/>
                <a:gd name="connsiteY0" fmla="*/ 7129485 h 7129485"/>
                <a:gd name="connsiteX1" fmla="*/ 9039050 w 17200698"/>
                <a:gd name="connsiteY1" fmla="*/ -2 h 7129485"/>
                <a:gd name="connsiteX2" fmla="*/ 13584621 w 17200698"/>
                <a:gd name="connsiteY2" fmla="*/ 2545683 h 7129485"/>
                <a:gd name="connsiteX3" fmla="*/ 17200669 w 17200698"/>
                <a:gd name="connsiteY3" fmla="*/ 4872059 h 7129485"/>
                <a:gd name="connsiteX4" fmla="*/ -4 w 17200698"/>
                <a:gd name="connsiteY4" fmla="*/ 7129485 h 7129485"/>
                <a:gd name="connsiteX0" fmla="*/ 170009 w 17370711"/>
                <a:gd name="connsiteY0" fmla="*/ 7129485 h 7328034"/>
                <a:gd name="connsiteX1" fmla="*/ 9209063 w 17370711"/>
                <a:gd name="connsiteY1" fmla="*/ -2 h 7328034"/>
                <a:gd name="connsiteX2" fmla="*/ 13754634 w 17370711"/>
                <a:gd name="connsiteY2" fmla="*/ 2545683 h 7328034"/>
                <a:gd name="connsiteX3" fmla="*/ 17370682 w 17370711"/>
                <a:gd name="connsiteY3" fmla="*/ 4872059 h 7328034"/>
                <a:gd name="connsiteX4" fmla="*/ 0 w 17370711"/>
                <a:gd name="connsiteY4" fmla="*/ 7328036 h 7328034"/>
                <a:gd name="connsiteX5" fmla="*/ 170009 w 17370711"/>
                <a:gd name="connsiteY5" fmla="*/ 7129485 h 732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70711" h="7328034">
                  <a:moveTo>
                    <a:pt x="170009" y="7129485"/>
                  </a:moveTo>
                  <a:lnTo>
                    <a:pt x="9209063" y="-2"/>
                  </a:lnTo>
                  <a:lnTo>
                    <a:pt x="13754634" y="2545683"/>
                  </a:lnTo>
                  <a:cubicBezTo>
                    <a:pt x="13743412" y="2546746"/>
                    <a:pt x="17381904" y="4870996"/>
                    <a:pt x="17370682" y="4872059"/>
                  </a:cubicBezTo>
                  <a:cubicBezTo>
                    <a:pt x="11728890" y="5604464"/>
                    <a:pt x="5641792" y="6595631"/>
                    <a:pt x="0" y="7328036"/>
                  </a:cubicBezTo>
                  <a:lnTo>
                    <a:pt x="170009" y="712948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39" name="Right Triangle 6"/>
            <p:cNvSpPr/>
            <p:nvPr/>
          </p:nvSpPr>
          <p:spPr>
            <a:xfrm rot="5085572">
              <a:off x="8929317" y="2933219"/>
              <a:ext cx="2598533" cy="2763107"/>
            </a:xfrm>
            <a:custGeom>
              <a:avLst/>
              <a:gdLst>
                <a:gd name="connsiteX0" fmla="*/ 0 w 800408"/>
                <a:gd name="connsiteY0" fmla="*/ 469830 h 469830"/>
                <a:gd name="connsiteX1" fmla="*/ 0 w 800408"/>
                <a:gd name="connsiteY1" fmla="*/ 0 h 469830"/>
                <a:gd name="connsiteX2" fmla="*/ 800408 w 800408"/>
                <a:gd name="connsiteY2" fmla="*/ 469830 h 469830"/>
                <a:gd name="connsiteX3" fmla="*/ 0 w 800408"/>
                <a:gd name="connsiteY3" fmla="*/ 469830 h 469830"/>
                <a:gd name="connsiteX0" fmla="*/ 0 w 2587308"/>
                <a:gd name="connsiteY0" fmla="*/ 2745007 h 2745007"/>
                <a:gd name="connsiteX1" fmla="*/ 1786900 w 2587308"/>
                <a:gd name="connsiteY1" fmla="*/ 0 h 2745007"/>
                <a:gd name="connsiteX2" fmla="*/ 2587308 w 2587308"/>
                <a:gd name="connsiteY2" fmla="*/ 469830 h 2745007"/>
                <a:gd name="connsiteX3" fmla="*/ 0 w 2587308"/>
                <a:gd name="connsiteY3" fmla="*/ 2745007 h 2745007"/>
                <a:gd name="connsiteX0" fmla="*/ 0 w 2598533"/>
                <a:gd name="connsiteY0" fmla="*/ 2763107 h 2763107"/>
                <a:gd name="connsiteX1" fmla="*/ 1798125 w 2598533"/>
                <a:gd name="connsiteY1" fmla="*/ 0 h 2763107"/>
                <a:gd name="connsiteX2" fmla="*/ 2598533 w 2598533"/>
                <a:gd name="connsiteY2" fmla="*/ 469830 h 2763107"/>
                <a:gd name="connsiteX3" fmla="*/ 0 w 2598533"/>
                <a:gd name="connsiteY3" fmla="*/ 2763107 h 276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533" h="2763107">
                  <a:moveTo>
                    <a:pt x="0" y="2763107"/>
                  </a:moveTo>
                  <a:lnTo>
                    <a:pt x="1798125" y="0"/>
                  </a:lnTo>
                  <a:lnTo>
                    <a:pt x="2598533" y="469830"/>
                  </a:lnTo>
                  <a:lnTo>
                    <a:pt x="0" y="276310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srgbClr val="00B0F0"/>
                </a:solidFill>
              </a:endParaRPr>
            </a:p>
          </p:txBody>
        </p:sp>
        <p:sp>
          <p:nvSpPr>
            <p:cNvPr id="40" name="Right Triangle 9"/>
            <p:cNvSpPr/>
            <p:nvPr/>
          </p:nvSpPr>
          <p:spPr>
            <a:xfrm rot="600095">
              <a:off x="8042403" y="4257230"/>
              <a:ext cx="299550" cy="401594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560" h="1484650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666927" y="1483587"/>
                    <a:pt x="655705" y="1484650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srgbClr val="FF3399"/>
                </a:solidFill>
              </a:endParaRPr>
            </a:p>
          </p:txBody>
        </p:sp>
        <p:sp>
          <p:nvSpPr>
            <p:cNvPr id="41" name="Right Triangle 9"/>
            <p:cNvSpPr/>
            <p:nvPr/>
          </p:nvSpPr>
          <p:spPr>
            <a:xfrm rot="16736933">
              <a:off x="10629827" y="1529471"/>
              <a:ext cx="418683" cy="13816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  <a:gd name="connsiteX0" fmla="*/ 0 w 6241002"/>
                <a:gd name="connsiteY0" fmla="*/ 4942577 h 7197122"/>
                <a:gd name="connsiteX1" fmla="*/ 6241005 w 6241002"/>
                <a:gd name="connsiteY1" fmla="*/ 2 h 7197122"/>
                <a:gd name="connsiteX2" fmla="*/ 4500934 w 6241002"/>
                <a:gd name="connsiteY2" fmla="*/ 7197121 h 7197122"/>
                <a:gd name="connsiteX3" fmla="*/ 0 w 6241002"/>
                <a:gd name="connsiteY3" fmla="*/ 4942577 h 7197122"/>
                <a:gd name="connsiteX0" fmla="*/ 0 w 6241002"/>
                <a:gd name="connsiteY0" fmla="*/ 4942577 h 7197122"/>
                <a:gd name="connsiteX1" fmla="*/ 2819951 w 6241002"/>
                <a:gd name="connsiteY1" fmla="*/ 2743592 h 7197122"/>
                <a:gd name="connsiteX2" fmla="*/ 6241005 w 6241002"/>
                <a:gd name="connsiteY2" fmla="*/ 2 h 7197122"/>
                <a:gd name="connsiteX3" fmla="*/ 4500934 w 6241002"/>
                <a:gd name="connsiteY3" fmla="*/ 7197121 h 7197122"/>
                <a:gd name="connsiteX4" fmla="*/ 0 w 6241002"/>
                <a:gd name="connsiteY4" fmla="*/ 4942577 h 7197122"/>
                <a:gd name="connsiteX0" fmla="*/ 0 w 6241002"/>
                <a:gd name="connsiteY0" fmla="*/ 5778721 h 8033266"/>
                <a:gd name="connsiteX1" fmla="*/ 431963 w 6241002"/>
                <a:gd name="connsiteY1" fmla="*/ 1 h 8033266"/>
                <a:gd name="connsiteX2" fmla="*/ 6241005 w 6241002"/>
                <a:gd name="connsiteY2" fmla="*/ 836146 h 8033266"/>
                <a:gd name="connsiteX3" fmla="*/ 4500934 w 6241002"/>
                <a:gd name="connsiteY3" fmla="*/ 8033265 h 8033266"/>
                <a:gd name="connsiteX4" fmla="*/ 0 w 6241002"/>
                <a:gd name="connsiteY4" fmla="*/ 5778721 h 8033266"/>
                <a:gd name="connsiteX0" fmla="*/ 1445726 w 5809037"/>
                <a:gd name="connsiteY0" fmla="*/ 7963719 h 8033266"/>
                <a:gd name="connsiteX1" fmla="*/ -2 w 5809037"/>
                <a:gd name="connsiteY1" fmla="*/ 1 h 8033266"/>
                <a:gd name="connsiteX2" fmla="*/ 5809040 w 5809037"/>
                <a:gd name="connsiteY2" fmla="*/ 836146 h 8033266"/>
                <a:gd name="connsiteX3" fmla="*/ 4068969 w 5809037"/>
                <a:gd name="connsiteY3" fmla="*/ 8033265 h 8033266"/>
                <a:gd name="connsiteX4" fmla="*/ 1445726 w 5809037"/>
                <a:gd name="connsiteY4" fmla="*/ 7963719 h 8033266"/>
                <a:gd name="connsiteX0" fmla="*/ 2105842 w 5809037"/>
                <a:gd name="connsiteY0" fmla="*/ 10752502 h 10752508"/>
                <a:gd name="connsiteX1" fmla="*/ -2 w 5809037"/>
                <a:gd name="connsiteY1" fmla="*/ 1 h 10752508"/>
                <a:gd name="connsiteX2" fmla="*/ 5809040 w 5809037"/>
                <a:gd name="connsiteY2" fmla="*/ 836146 h 10752508"/>
                <a:gd name="connsiteX3" fmla="*/ 4068969 w 5809037"/>
                <a:gd name="connsiteY3" fmla="*/ 8033265 h 10752508"/>
                <a:gd name="connsiteX4" fmla="*/ 2105842 w 5809037"/>
                <a:gd name="connsiteY4" fmla="*/ 10752502 h 1075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9037" h="10752508">
                  <a:moveTo>
                    <a:pt x="2105842" y="10752502"/>
                  </a:moveTo>
                  <a:lnTo>
                    <a:pt x="-2" y="1"/>
                  </a:lnTo>
                  <a:lnTo>
                    <a:pt x="5809040" y="836146"/>
                  </a:lnTo>
                  <a:cubicBezTo>
                    <a:pt x="5797818" y="837209"/>
                    <a:pt x="4080191" y="8032202"/>
                    <a:pt x="4068969" y="8033265"/>
                  </a:cubicBezTo>
                  <a:lnTo>
                    <a:pt x="2105842" y="1075250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42" name="Right Triangle 9"/>
            <p:cNvSpPr/>
            <p:nvPr/>
          </p:nvSpPr>
          <p:spPr>
            <a:xfrm rot="4813542">
              <a:off x="9573876" y="5101073"/>
              <a:ext cx="1987778" cy="1855769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1547560"/>
                <a:gd name="connsiteY0" fmla="*/ 639934 h 2361841"/>
                <a:gd name="connsiteX1" fmla="*/ 1547560 w 1547560"/>
                <a:gd name="connsiteY1" fmla="*/ 0 h 2361841"/>
                <a:gd name="connsiteX2" fmla="*/ 1422180 w 1547560"/>
                <a:gd name="connsiteY2" fmla="*/ 2361841 h 2361841"/>
                <a:gd name="connsiteX3" fmla="*/ 0 w 1547560"/>
                <a:gd name="connsiteY3" fmla="*/ 639934 h 2361841"/>
                <a:gd name="connsiteX0" fmla="*/ 0 w 1914544"/>
                <a:gd name="connsiteY0" fmla="*/ 435383 h 2157290"/>
                <a:gd name="connsiteX1" fmla="*/ 1914544 w 1914544"/>
                <a:gd name="connsiteY1" fmla="*/ 0 h 2157290"/>
                <a:gd name="connsiteX2" fmla="*/ 1422180 w 1914544"/>
                <a:gd name="connsiteY2" fmla="*/ 2157290 h 2157290"/>
                <a:gd name="connsiteX3" fmla="*/ 0 w 1914544"/>
                <a:gd name="connsiteY3" fmla="*/ 435383 h 2157290"/>
                <a:gd name="connsiteX0" fmla="*/ 0 w 1990738"/>
                <a:gd name="connsiteY0" fmla="*/ 349797 h 2157290"/>
                <a:gd name="connsiteX1" fmla="*/ 1990738 w 1990738"/>
                <a:gd name="connsiteY1" fmla="*/ 0 h 2157290"/>
                <a:gd name="connsiteX2" fmla="*/ 1498374 w 1990738"/>
                <a:gd name="connsiteY2" fmla="*/ 2157290 h 2157290"/>
                <a:gd name="connsiteX3" fmla="*/ 0 w 1990738"/>
                <a:gd name="connsiteY3" fmla="*/ 349797 h 2157290"/>
                <a:gd name="connsiteX0" fmla="*/ 0 w 1990738"/>
                <a:gd name="connsiteY0" fmla="*/ 349797 h 1329930"/>
                <a:gd name="connsiteX1" fmla="*/ 1990738 w 1990738"/>
                <a:gd name="connsiteY1" fmla="*/ 0 h 1329930"/>
                <a:gd name="connsiteX2" fmla="*/ 1136128 w 1990738"/>
                <a:gd name="connsiteY2" fmla="*/ 1329930 h 1329930"/>
                <a:gd name="connsiteX3" fmla="*/ 0 w 1990738"/>
                <a:gd name="connsiteY3" fmla="*/ 349797 h 13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0738" h="1329930">
                  <a:moveTo>
                    <a:pt x="0" y="349797"/>
                  </a:moveTo>
                  <a:lnTo>
                    <a:pt x="1990738" y="0"/>
                  </a:lnTo>
                  <a:cubicBezTo>
                    <a:pt x="1979516" y="1063"/>
                    <a:pt x="1147350" y="1328867"/>
                    <a:pt x="1136128" y="1329930"/>
                  </a:cubicBezTo>
                  <a:lnTo>
                    <a:pt x="0" y="34979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>
                <a:solidFill>
                  <a:prstClr val="white"/>
                </a:solidFill>
              </a:endParaRPr>
            </a:p>
          </p:txBody>
        </p:sp>
        <p:sp>
          <p:nvSpPr>
            <p:cNvPr id="43" name="Right Triangle 9"/>
            <p:cNvSpPr/>
            <p:nvPr/>
          </p:nvSpPr>
          <p:spPr>
            <a:xfrm rot="16826751">
              <a:off x="9900650" y="6124604"/>
              <a:ext cx="565815" cy="534391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1943642"/>
                <a:gd name="connsiteY0" fmla="*/ 639934 h 3456308"/>
                <a:gd name="connsiteX1" fmla="*/ 1547560 w 1943642"/>
                <a:gd name="connsiteY1" fmla="*/ 0 h 3456308"/>
                <a:gd name="connsiteX2" fmla="*/ 1943421 w 1943642"/>
                <a:gd name="connsiteY2" fmla="*/ 3456308 h 3456308"/>
                <a:gd name="connsiteX3" fmla="*/ 0 w 1943642"/>
                <a:gd name="connsiteY3" fmla="*/ 639934 h 3456308"/>
                <a:gd name="connsiteX0" fmla="*/ 0 w 2076248"/>
                <a:gd name="connsiteY0" fmla="*/ 1029907 h 3846281"/>
                <a:gd name="connsiteX1" fmla="*/ 2076248 w 2076248"/>
                <a:gd name="connsiteY1" fmla="*/ 0 h 3846281"/>
                <a:gd name="connsiteX2" fmla="*/ 1943421 w 2076248"/>
                <a:gd name="connsiteY2" fmla="*/ 3846281 h 3846281"/>
                <a:gd name="connsiteX3" fmla="*/ 0 w 2076248"/>
                <a:gd name="connsiteY3" fmla="*/ 1029907 h 3846281"/>
                <a:gd name="connsiteX0" fmla="*/ 0 w 3740213"/>
                <a:gd name="connsiteY0" fmla="*/ 1029907 h 3726794"/>
                <a:gd name="connsiteX1" fmla="*/ 2076248 w 3740213"/>
                <a:gd name="connsiteY1" fmla="*/ 0 h 3726794"/>
                <a:gd name="connsiteX2" fmla="*/ 3740157 w 3740213"/>
                <a:gd name="connsiteY2" fmla="*/ 3726795 h 3726794"/>
                <a:gd name="connsiteX3" fmla="*/ 0 w 3740213"/>
                <a:gd name="connsiteY3" fmla="*/ 1029907 h 3726794"/>
                <a:gd name="connsiteX0" fmla="*/ -1 w 2915950"/>
                <a:gd name="connsiteY0" fmla="*/ 2368921 h 3726796"/>
                <a:gd name="connsiteX1" fmla="*/ 1251985 w 2915950"/>
                <a:gd name="connsiteY1" fmla="*/ 0 h 3726796"/>
                <a:gd name="connsiteX2" fmla="*/ 2915894 w 2915950"/>
                <a:gd name="connsiteY2" fmla="*/ 3726795 h 3726796"/>
                <a:gd name="connsiteX3" fmla="*/ -1 w 2915950"/>
                <a:gd name="connsiteY3" fmla="*/ 2368921 h 3726796"/>
                <a:gd name="connsiteX0" fmla="*/ -1 w 2915940"/>
                <a:gd name="connsiteY0" fmla="*/ 1471352 h 2829225"/>
                <a:gd name="connsiteX1" fmla="*/ 931826 w 2915940"/>
                <a:gd name="connsiteY1" fmla="*/ -1 h 2829225"/>
                <a:gd name="connsiteX2" fmla="*/ 2915894 w 2915940"/>
                <a:gd name="connsiteY2" fmla="*/ 2829226 h 2829225"/>
                <a:gd name="connsiteX3" fmla="*/ -1 w 2915940"/>
                <a:gd name="connsiteY3" fmla="*/ 1471352 h 2829225"/>
                <a:gd name="connsiteX0" fmla="*/ -1 w 3098034"/>
                <a:gd name="connsiteY0" fmla="*/ 1427523 h 2829229"/>
                <a:gd name="connsiteX1" fmla="*/ 1113920 w 3098034"/>
                <a:gd name="connsiteY1" fmla="*/ 1 h 2829229"/>
                <a:gd name="connsiteX2" fmla="*/ 3097988 w 3098034"/>
                <a:gd name="connsiteY2" fmla="*/ 2829228 h 2829229"/>
                <a:gd name="connsiteX3" fmla="*/ -1 w 3098034"/>
                <a:gd name="connsiteY3" fmla="*/ 1427523 h 2829229"/>
                <a:gd name="connsiteX0" fmla="*/ -1 w 3306595"/>
                <a:gd name="connsiteY0" fmla="*/ 1427521 h 3018388"/>
                <a:gd name="connsiteX1" fmla="*/ 1113920 w 3306595"/>
                <a:gd name="connsiteY1" fmla="*/ -1 h 3018388"/>
                <a:gd name="connsiteX2" fmla="*/ 3306553 w 3306595"/>
                <a:gd name="connsiteY2" fmla="*/ 3018387 h 3018388"/>
                <a:gd name="connsiteX3" fmla="*/ -1 w 3306595"/>
                <a:gd name="connsiteY3" fmla="*/ 1427521 h 3018388"/>
                <a:gd name="connsiteX0" fmla="*/ -1 w 3306595"/>
                <a:gd name="connsiteY0" fmla="*/ 1432874 h 3023739"/>
                <a:gd name="connsiteX1" fmla="*/ 1035563 w 3306595"/>
                <a:gd name="connsiteY1" fmla="*/ 0 h 3023739"/>
                <a:gd name="connsiteX2" fmla="*/ 3306553 w 3306595"/>
                <a:gd name="connsiteY2" fmla="*/ 3023740 h 3023739"/>
                <a:gd name="connsiteX3" fmla="*/ -1 w 3306595"/>
                <a:gd name="connsiteY3" fmla="*/ 1432874 h 302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6595" h="3023739">
                  <a:moveTo>
                    <a:pt x="-1" y="1432874"/>
                  </a:moveTo>
                  <a:lnTo>
                    <a:pt x="1035563" y="0"/>
                  </a:lnTo>
                  <a:cubicBezTo>
                    <a:pt x="1024341" y="1063"/>
                    <a:pt x="3317775" y="3022677"/>
                    <a:pt x="3306553" y="3023740"/>
                  </a:cubicBezTo>
                  <a:lnTo>
                    <a:pt x="-1" y="143287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srgbClr val="FF3399"/>
                </a:solidFill>
              </a:endParaRPr>
            </a:p>
          </p:txBody>
        </p:sp>
        <p:sp>
          <p:nvSpPr>
            <p:cNvPr id="44" name="Right Triangle 9"/>
            <p:cNvSpPr/>
            <p:nvPr/>
          </p:nvSpPr>
          <p:spPr>
            <a:xfrm rot="5873890">
              <a:off x="8946389" y="2425149"/>
              <a:ext cx="776285" cy="1040733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560" h="1484650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666927" y="1483587"/>
                    <a:pt x="655705" y="1484650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45" name="Right Triangle 9"/>
            <p:cNvSpPr/>
            <p:nvPr/>
          </p:nvSpPr>
          <p:spPr>
            <a:xfrm rot="9912503">
              <a:off x="11415821" y="2214614"/>
              <a:ext cx="299550" cy="401594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560" h="1484650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666927" y="1483587"/>
                    <a:pt x="655705" y="1484650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46" name="Right Triangle 9"/>
            <p:cNvSpPr/>
            <p:nvPr/>
          </p:nvSpPr>
          <p:spPr>
            <a:xfrm rot="7029743">
              <a:off x="9911130" y="603179"/>
              <a:ext cx="1147226" cy="525712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6920185"/>
                <a:gd name="connsiteY0" fmla="*/ 946243 h 1790959"/>
                <a:gd name="connsiteX1" fmla="*/ 6920184 w 6920185"/>
                <a:gd name="connsiteY1" fmla="*/ 1 h 1790959"/>
                <a:gd name="connsiteX2" fmla="*/ 655705 w 6920185"/>
                <a:gd name="connsiteY2" fmla="*/ 1790959 h 1790959"/>
                <a:gd name="connsiteX3" fmla="*/ 0 w 6920185"/>
                <a:gd name="connsiteY3" fmla="*/ 946243 h 179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0185" h="1790959">
                  <a:moveTo>
                    <a:pt x="0" y="946243"/>
                  </a:moveTo>
                  <a:cubicBezTo>
                    <a:pt x="515853" y="732932"/>
                    <a:pt x="6404331" y="213312"/>
                    <a:pt x="6920184" y="1"/>
                  </a:cubicBezTo>
                  <a:cubicBezTo>
                    <a:pt x="6908962" y="1064"/>
                    <a:pt x="666927" y="1789896"/>
                    <a:pt x="655705" y="1790959"/>
                  </a:cubicBezTo>
                  <a:lnTo>
                    <a:pt x="0" y="94624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47" name="Right Triangle 9"/>
            <p:cNvSpPr/>
            <p:nvPr/>
          </p:nvSpPr>
          <p:spPr>
            <a:xfrm rot="15514280">
              <a:off x="7317722" y="5047430"/>
              <a:ext cx="1517313" cy="2035412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560" h="1484650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666927" y="1483587"/>
                    <a:pt x="655705" y="1484650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48" name="Right Triangle 9"/>
            <p:cNvSpPr/>
            <p:nvPr/>
          </p:nvSpPr>
          <p:spPr>
            <a:xfrm rot="18787309">
              <a:off x="5933073" y="5813470"/>
              <a:ext cx="1431481" cy="785119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2770689"/>
                <a:gd name="connsiteY0" fmla="*/ 639934 h 1470262"/>
                <a:gd name="connsiteX1" fmla="*/ 1547560 w 2770689"/>
                <a:gd name="connsiteY1" fmla="*/ 0 h 1470262"/>
                <a:gd name="connsiteX2" fmla="*/ 2770614 w 2770689"/>
                <a:gd name="connsiteY2" fmla="*/ 1470262 h 1470262"/>
                <a:gd name="connsiteX3" fmla="*/ 0 w 2770689"/>
                <a:gd name="connsiteY3" fmla="*/ 639934 h 1470262"/>
                <a:gd name="connsiteX0" fmla="*/ 0 w 2739323"/>
                <a:gd name="connsiteY0" fmla="*/ 639934 h 1469233"/>
                <a:gd name="connsiteX1" fmla="*/ 1547560 w 2739323"/>
                <a:gd name="connsiteY1" fmla="*/ 0 h 1469233"/>
                <a:gd name="connsiteX2" fmla="*/ 2739246 w 2739323"/>
                <a:gd name="connsiteY2" fmla="*/ 1469233 h 1469233"/>
                <a:gd name="connsiteX3" fmla="*/ 0 w 2739323"/>
                <a:gd name="connsiteY3" fmla="*/ 639934 h 1469233"/>
                <a:gd name="connsiteX0" fmla="*/ 0 w 1854568"/>
                <a:gd name="connsiteY0" fmla="*/ 632311 h 1469233"/>
                <a:gd name="connsiteX1" fmla="*/ 662805 w 1854568"/>
                <a:gd name="connsiteY1" fmla="*/ 0 h 1469233"/>
                <a:gd name="connsiteX2" fmla="*/ 1854491 w 1854568"/>
                <a:gd name="connsiteY2" fmla="*/ 1469233 h 1469233"/>
                <a:gd name="connsiteX3" fmla="*/ 0 w 1854568"/>
                <a:gd name="connsiteY3" fmla="*/ 632311 h 1469233"/>
                <a:gd name="connsiteX0" fmla="*/ 0 w 2115288"/>
                <a:gd name="connsiteY0" fmla="*/ 602826 h 1469233"/>
                <a:gd name="connsiteX1" fmla="*/ 923525 w 2115288"/>
                <a:gd name="connsiteY1" fmla="*/ 0 h 1469233"/>
                <a:gd name="connsiteX2" fmla="*/ 2115211 w 2115288"/>
                <a:gd name="connsiteY2" fmla="*/ 1469233 h 1469233"/>
                <a:gd name="connsiteX3" fmla="*/ 0 w 2115288"/>
                <a:gd name="connsiteY3" fmla="*/ 602826 h 1469233"/>
                <a:gd name="connsiteX0" fmla="*/ 0 w 2115270"/>
                <a:gd name="connsiteY0" fmla="*/ 431671 h 1298078"/>
                <a:gd name="connsiteX1" fmla="*/ 556784 w 2115270"/>
                <a:gd name="connsiteY1" fmla="*/ 0 h 1298078"/>
                <a:gd name="connsiteX2" fmla="*/ 2115211 w 2115270"/>
                <a:gd name="connsiteY2" fmla="*/ 1298078 h 1298078"/>
                <a:gd name="connsiteX3" fmla="*/ 0 w 2115270"/>
                <a:gd name="connsiteY3" fmla="*/ 431671 h 1298078"/>
                <a:gd name="connsiteX0" fmla="*/ 0 w 2130439"/>
                <a:gd name="connsiteY0" fmla="*/ 431671 h 1314277"/>
                <a:gd name="connsiteX1" fmla="*/ 556784 w 2130439"/>
                <a:gd name="connsiteY1" fmla="*/ 0 h 1314277"/>
                <a:gd name="connsiteX2" fmla="*/ 2130381 w 2130439"/>
                <a:gd name="connsiteY2" fmla="*/ 1314277 h 1314277"/>
                <a:gd name="connsiteX3" fmla="*/ 0 w 2130439"/>
                <a:gd name="connsiteY3" fmla="*/ 431671 h 1314277"/>
                <a:gd name="connsiteX0" fmla="*/ 0 w 2130437"/>
                <a:gd name="connsiteY0" fmla="*/ 365592 h 1248198"/>
                <a:gd name="connsiteX1" fmla="*/ 497046 w 2130437"/>
                <a:gd name="connsiteY1" fmla="*/ 0 h 1248198"/>
                <a:gd name="connsiteX2" fmla="*/ 2130381 w 2130437"/>
                <a:gd name="connsiteY2" fmla="*/ 1248198 h 1248198"/>
                <a:gd name="connsiteX3" fmla="*/ 0 w 2130437"/>
                <a:gd name="connsiteY3" fmla="*/ 365592 h 1248198"/>
                <a:gd name="connsiteX0" fmla="*/ 0 w 2259597"/>
                <a:gd name="connsiteY0" fmla="*/ 314252 h 1248198"/>
                <a:gd name="connsiteX1" fmla="*/ 626206 w 2259597"/>
                <a:gd name="connsiteY1" fmla="*/ 0 h 1248198"/>
                <a:gd name="connsiteX2" fmla="*/ 2259541 w 2259597"/>
                <a:gd name="connsiteY2" fmla="*/ 1248198 h 1248198"/>
                <a:gd name="connsiteX3" fmla="*/ 0 w 2259597"/>
                <a:gd name="connsiteY3" fmla="*/ 314252 h 1248198"/>
                <a:gd name="connsiteX0" fmla="*/ 0 w 2275796"/>
                <a:gd name="connsiteY0" fmla="*/ 329421 h 1248198"/>
                <a:gd name="connsiteX1" fmla="*/ 642405 w 2275796"/>
                <a:gd name="connsiteY1" fmla="*/ 0 h 1248198"/>
                <a:gd name="connsiteX2" fmla="*/ 2275740 w 2275796"/>
                <a:gd name="connsiteY2" fmla="*/ 1248198 h 1248198"/>
                <a:gd name="connsiteX3" fmla="*/ 0 w 2275796"/>
                <a:gd name="connsiteY3" fmla="*/ 329421 h 124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5796" h="1248198">
                  <a:moveTo>
                    <a:pt x="0" y="329421"/>
                  </a:moveTo>
                  <a:lnTo>
                    <a:pt x="642405" y="0"/>
                  </a:lnTo>
                  <a:cubicBezTo>
                    <a:pt x="631183" y="1063"/>
                    <a:pt x="2286962" y="1247135"/>
                    <a:pt x="2275740" y="1248198"/>
                  </a:cubicBezTo>
                  <a:lnTo>
                    <a:pt x="0" y="3294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49" name="Right Triangle 9"/>
            <p:cNvSpPr/>
            <p:nvPr/>
          </p:nvSpPr>
          <p:spPr>
            <a:xfrm rot="1388307">
              <a:off x="9081311" y="2089534"/>
              <a:ext cx="1113897" cy="61093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2770689"/>
                <a:gd name="connsiteY0" fmla="*/ 639934 h 1470262"/>
                <a:gd name="connsiteX1" fmla="*/ 1547560 w 2770689"/>
                <a:gd name="connsiteY1" fmla="*/ 0 h 1470262"/>
                <a:gd name="connsiteX2" fmla="*/ 2770614 w 2770689"/>
                <a:gd name="connsiteY2" fmla="*/ 1470262 h 1470262"/>
                <a:gd name="connsiteX3" fmla="*/ 0 w 2770689"/>
                <a:gd name="connsiteY3" fmla="*/ 639934 h 1470262"/>
                <a:gd name="connsiteX0" fmla="*/ 0 w 2739323"/>
                <a:gd name="connsiteY0" fmla="*/ 639934 h 1469233"/>
                <a:gd name="connsiteX1" fmla="*/ 1547560 w 2739323"/>
                <a:gd name="connsiteY1" fmla="*/ 0 h 1469233"/>
                <a:gd name="connsiteX2" fmla="*/ 2739246 w 2739323"/>
                <a:gd name="connsiteY2" fmla="*/ 1469233 h 1469233"/>
                <a:gd name="connsiteX3" fmla="*/ 0 w 2739323"/>
                <a:gd name="connsiteY3" fmla="*/ 639934 h 1469233"/>
                <a:gd name="connsiteX0" fmla="*/ 0 w 1854568"/>
                <a:gd name="connsiteY0" fmla="*/ 632311 h 1469233"/>
                <a:gd name="connsiteX1" fmla="*/ 662805 w 1854568"/>
                <a:gd name="connsiteY1" fmla="*/ 0 h 1469233"/>
                <a:gd name="connsiteX2" fmla="*/ 1854491 w 1854568"/>
                <a:gd name="connsiteY2" fmla="*/ 1469233 h 1469233"/>
                <a:gd name="connsiteX3" fmla="*/ 0 w 1854568"/>
                <a:gd name="connsiteY3" fmla="*/ 632311 h 1469233"/>
                <a:gd name="connsiteX0" fmla="*/ 0 w 2115288"/>
                <a:gd name="connsiteY0" fmla="*/ 602826 h 1469233"/>
                <a:gd name="connsiteX1" fmla="*/ 923525 w 2115288"/>
                <a:gd name="connsiteY1" fmla="*/ 0 h 1469233"/>
                <a:gd name="connsiteX2" fmla="*/ 2115211 w 2115288"/>
                <a:gd name="connsiteY2" fmla="*/ 1469233 h 1469233"/>
                <a:gd name="connsiteX3" fmla="*/ 0 w 2115288"/>
                <a:gd name="connsiteY3" fmla="*/ 602826 h 1469233"/>
                <a:gd name="connsiteX0" fmla="*/ 0 w 2115270"/>
                <a:gd name="connsiteY0" fmla="*/ 431671 h 1298078"/>
                <a:gd name="connsiteX1" fmla="*/ 556784 w 2115270"/>
                <a:gd name="connsiteY1" fmla="*/ 0 h 1298078"/>
                <a:gd name="connsiteX2" fmla="*/ 2115211 w 2115270"/>
                <a:gd name="connsiteY2" fmla="*/ 1298078 h 1298078"/>
                <a:gd name="connsiteX3" fmla="*/ 0 w 2115270"/>
                <a:gd name="connsiteY3" fmla="*/ 431671 h 1298078"/>
                <a:gd name="connsiteX0" fmla="*/ 0 w 2130439"/>
                <a:gd name="connsiteY0" fmla="*/ 431671 h 1314277"/>
                <a:gd name="connsiteX1" fmla="*/ 556784 w 2130439"/>
                <a:gd name="connsiteY1" fmla="*/ 0 h 1314277"/>
                <a:gd name="connsiteX2" fmla="*/ 2130381 w 2130439"/>
                <a:gd name="connsiteY2" fmla="*/ 1314277 h 1314277"/>
                <a:gd name="connsiteX3" fmla="*/ 0 w 2130439"/>
                <a:gd name="connsiteY3" fmla="*/ 431671 h 1314277"/>
                <a:gd name="connsiteX0" fmla="*/ 0 w 2130437"/>
                <a:gd name="connsiteY0" fmla="*/ 365592 h 1248198"/>
                <a:gd name="connsiteX1" fmla="*/ 497046 w 2130437"/>
                <a:gd name="connsiteY1" fmla="*/ 0 h 1248198"/>
                <a:gd name="connsiteX2" fmla="*/ 2130381 w 2130437"/>
                <a:gd name="connsiteY2" fmla="*/ 1248198 h 1248198"/>
                <a:gd name="connsiteX3" fmla="*/ 0 w 2130437"/>
                <a:gd name="connsiteY3" fmla="*/ 365592 h 1248198"/>
                <a:gd name="connsiteX0" fmla="*/ 0 w 2259597"/>
                <a:gd name="connsiteY0" fmla="*/ 314252 h 1248198"/>
                <a:gd name="connsiteX1" fmla="*/ 626206 w 2259597"/>
                <a:gd name="connsiteY1" fmla="*/ 0 h 1248198"/>
                <a:gd name="connsiteX2" fmla="*/ 2259541 w 2259597"/>
                <a:gd name="connsiteY2" fmla="*/ 1248198 h 1248198"/>
                <a:gd name="connsiteX3" fmla="*/ 0 w 2259597"/>
                <a:gd name="connsiteY3" fmla="*/ 314252 h 1248198"/>
                <a:gd name="connsiteX0" fmla="*/ 0 w 2275796"/>
                <a:gd name="connsiteY0" fmla="*/ 329421 h 1248198"/>
                <a:gd name="connsiteX1" fmla="*/ 642405 w 2275796"/>
                <a:gd name="connsiteY1" fmla="*/ 0 h 1248198"/>
                <a:gd name="connsiteX2" fmla="*/ 2275740 w 2275796"/>
                <a:gd name="connsiteY2" fmla="*/ 1248198 h 1248198"/>
                <a:gd name="connsiteX3" fmla="*/ 0 w 2275796"/>
                <a:gd name="connsiteY3" fmla="*/ 329421 h 124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5796" h="1248198">
                  <a:moveTo>
                    <a:pt x="0" y="329421"/>
                  </a:moveTo>
                  <a:lnTo>
                    <a:pt x="642405" y="0"/>
                  </a:lnTo>
                  <a:cubicBezTo>
                    <a:pt x="631183" y="1063"/>
                    <a:pt x="2286962" y="1247135"/>
                    <a:pt x="2275740" y="1248198"/>
                  </a:cubicBezTo>
                  <a:lnTo>
                    <a:pt x="0" y="3294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50" name="Right Triangle 9"/>
            <p:cNvSpPr/>
            <p:nvPr/>
          </p:nvSpPr>
          <p:spPr>
            <a:xfrm rot="13491637">
              <a:off x="8245479" y="4944620"/>
              <a:ext cx="1113897" cy="61093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2770689"/>
                <a:gd name="connsiteY0" fmla="*/ 639934 h 1470262"/>
                <a:gd name="connsiteX1" fmla="*/ 1547560 w 2770689"/>
                <a:gd name="connsiteY1" fmla="*/ 0 h 1470262"/>
                <a:gd name="connsiteX2" fmla="*/ 2770614 w 2770689"/>
                <a:gd name="connsiteY2" fmla="*/ 1470262 h 1470262"/>
                <a:gd name="connsiteX3" fmla="*/ 0 w 2770689"/>
                <a:gd name="connsiteY3" fmla="*/ 639934 h 1470262"/>
                <a:gd name="connsiteX0" fmla="*/ 0 w 2739323"/>
                <a:gd name="connsiteY0" fmla="*/ 639934 h 1469233"/>
                <a:gd name="connsiteX1" fmla="*/ 1547560 w 2739323"/>
                <a:gd name="connsiteY1" fmla="*/ 0 h 1469233"/>
                <a:gd name="connsiteX2" fmla="*/ 2739246 w 2739323"/>
                <a:gd name="connsiteY2" fmla="*/ 1469233 h 1469233"/>
                <a:gd name="connsiteX3" fmla="*/ 0 w 2739323"/>
                <a:gd name="connsiteY3" fmla="*/ 639934 h 1469233"/>
                <a:gd name="connsiteX0" fmla="*/ 0 w 1854568"/>
                <a:gd name="connsiteY0" fmla="*/ 632311 h 1469233"/>
                <a:gd name="connsiteX1" fmla="*/ 662805 w 1854568"/>
                <a:gd name="connsiteY1" fmla="*/ 0 h 1469233"/>
                <a:gd name="connsiteX2" fmla="*/ 1854491 w 1854568"/>
                <a:gd name="connsiteY2" fmla="*/ 1469233 h 1469233"/>
                <a:gd name="connsiteX3" fmla="*/ 0 w 1854568"/>
                <a:gd name="connsiteY3" fmla="*/ 632311 h 1469233"/>
                <a:gd name="connsiteX0" fmla="*/ 0 w 2115288"/>
                <a:gd name="connsiteY0" fmla="*/ 602826 h 1469233"/>
                <a:gd name="connsiteX1" fmla="*/ 923525 w 2115288"/>
                <a:gd name="connsiteY1" fmla="*/ 0 h 1469233"/>
                <a:gd name="connsiteX2" fmla="*/ 2115211 w 2115288"/>
                <a:gd name="connsiteY2" fmla="*/ 1469233 h 1469233"/>
                <a:gd name="connsiteX3" fmla="*/ 0 w 2115288"/>
                <a:gd name="connsiteY3" fmla="*/ 602826 h 1469233"/>
                <a:gd name="connsiteX0" fmla="*/ 0 w 2115270"/>
                <a:gd name="connsiteY0" fmla="*/ 431671 h 1298078"/>
                <a:gd name="connsiteX1" fmla="*/ 556784 w 2115270"/>
                <a:gd name="connsiteY1" fmla="*/ 0 h 1298078"/>
                <a:gd name="connsiteX2" fmla="*/ 2115211 w 2115270"/>
                <a:gd name="connsiteY2" fmla="*/ 1298078 h 1298078"/>
                <a:gd name="connsiteX3" fmla="*/ 0 w 2115270"/>
                <a:gd name="connsiteY3" fmla="*/ 431671 h 1298078"/>
                <a:gd name="connsiteX0" fmla="*/ 0 w 2130439"/>
                <a:gd name="connsiteY0" fmla="*/ 431671 h 1314277"/>
                <a:gd name="connsiteX1" fmla="*/ 556784 w 2130439"/>
                <a:gd name="connsiteY1" fmla="*/ 0 h 1314277"/>
                <a:gd name="connsiteX2" fmla="*/ 2130381 w 2130439"/>
                <a:gd name="connsiteY2" fmla="*/ 1314277 h 1314277"/>
                <a:gd name="connsiteX3" fmla="*/ 0 w 2130439"/>
                <a:gd name="connsiteY3" fmla="*/ 431671 h 1314277"/>
                <a:gd name="connsiteX0" fmla="*/ 0 w 2130437"/>
                <a:gd name="connsiteY0" fmla="*/ 365592 h 1248198"/>
                <a:gd name="connsiteX1" fmla="*/ 497046 w 2130437"/>
                <a:gd name="connsiteY1" fmla="*/ 0 h 1248198"/>
                <a:gd name="connsiteX2" fmla="*/ 2130381 w 2130437"/>
                <a:gd name="connsiteY2" fmla="*/ 1248198 h 1248198"/>
                <a:gd name="connsiteX3" fmla="*/ 0 w 2130437"/>
                <a:gd name="connsiteY3" fmla="*/ 365592 h 1248198"/>
                <a:gd name="connsiteX0" fmla="*/ 0 w 2259597"/>
                <a:gd name="connsiteY0" fmla="*/ 314252 h 1248198"/>
                <a:gd name="connsiteX1" fmla="*/ 626206 w 2259597"/>
                <a:gd name="connsiteY1" fmla="*/ 0 h 1248198"/>
                <a:gd name="connsiteX2" fmla="*/ 2259541 w 2259597"/>
                <a:gd name="connsiteY2" fmla="*/ 1248198 h 1248198"/>
                <a:gd name="connsiteX3" fmla="*/ 0 w 2259597"/>
                <a:gd name="connsiteY3" fmla="*/ 314252 h 1248198"/>
                <a:gd name="connsiteX0" fmla="*/ 0 w 2275796"/>
                <a:gd name="connsiteY0" fmla="*/ 329421 h 1248198"/>
                <a:gd name="connsiteX1" fmla="*/ 642405 w 2275796"/>
                <a:gd name="connsiteY1" fmla="*/ 0 h 1248198"/>
                <a:gd name="connsiteX2" fmla="*/ 2275740 w 2275796"/>
                <a:gd name="connsiteY2" fmla="*/ 1248198 h 1248198"/>
                <a:gd name="connsiteX3" fmla="*/ 0 w 2275796"/>
                <a:gd name="connsiteY3" fmla="*/ 329421 h 124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5796" h="1248198">
                  <a:moveTo>
                    <a:pt x="0" y="329421"/>
                  </a:moveTo>
                  <a:lnTo>
                    <a:pt x="642405" y="0"/>
                  </a:lnTo>
                  <a:cubicBezTo>
                    <a:pt x="631183" y="1063"/>
                    <a:pt x="2286962" y="1247135"/>
                    <a:pt x="2275740" y="1248198"/>
                  </a:cubicBezTo>
                  <a:lnTo>
                    <a:pt x="0" y="3294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51" name="Right Triangle 9"/>
            <p:cNvSpPr/>
            <p:nvPr/>
          </p:nvSpPr>
          <p:spPr>
            <a:xfrm rot="600095">
              <a:off x="9030017" y="1468435"/>
              <a:ext cx="219982" cy="294921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560" h="1484650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666927" y="1483587"/>
                    <a:pt x="655705" y="1484650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52" name="Right Triangle 9"/>
            <p:cNvSpPr/>
            <p:nvPr/>
          </p:nvSpPr>
          <p:spPr>
            <a:xfrm rot="4033879">
              <a:off x="7155898" y="3392975"/>
              <a:ext cx="299550" cy="401594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560" h="1484650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666927" y="1483587"/>
                    <a:pt x="655705" y="1484650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53" name="Right Triangle 9"/>
            <p:cNvSpPr/>
            <p:nvPr/>
          </p:nvSpPr>
          <p:spPr>
            <a:xfrm rot="327492">
              <a:off x="6491288" y="4806389"/>
              <a:ext cx="488336" cy="50615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  <a:gd name="connsiteX0" fmla="*/ 0 w 4500964"/>
                <a:gd name="connsiteY0" fmla="*/ 639934 h 2894479"/>
                <a:gd name="connsiteX1" fmla="*/ 797731 w 4500964"/>
                <a:gd name="connsiteY1" fmla="*/ 359438 h 2894479"/>
                <a:gd name="connsiteX2" fmla="*/ 1547560 w 4500964"/>
                <a:gd name="connsiteY2" fmla="*/ 0 h 2894479"/>
                <a:gd name="connsiteX3" fmla="*/ 4500934 w 4500964"/>
                <a:gd name="connsiteY3" fmla="*/ 2894478 h 2894479"/>
                <a:gd name="connsiteX4" fmla="*/ 0 w 4500964"/>
                <a:gd name="connsiteY4" fmla="*/ 639934 h 2894479"/>
                <a:gd name="connsiteX0" fmla="*/ 2153973 w 6654937"/>
                <a:gd name="connsiteY0" fmla="*/ 2742132 h 4996677"/>
                <a:gd name="connsiteX1" fmla="*/ 1 w 6654937"/>
                <a:gd name="connsiteY1" fmla="*/ 2 h 4996677"/>
                <a:gd name="connsiteX2" fmla="*/ 3701533 w 6654937"/>
                <a:gd name="connsiteY2" fmla="*/ 2102198 h 4996677"/>
                <a:gd name="connsiteX3" fmla="*/ 6654907 w 6654937"/>
                <a:gd name="connsiteY3" fmla="*/ 4996676 h 4996677"/>
                <a:gd name="connsiteX4" fmla="*/ 2153973 w 6654937"/>
                <a:gd name="connsiteY4" fmla="*/ 2742132 h 4996677"/>
                <a:gd name="connsiteX0" fmla="*/ 1137569 w 5638533"/>
                <a:gd name="connsiteY0" fmla="*/ 1521111 h 3775656"/>
                <a:gd name="connsiteX1" fmla="*/ 0 w 5638533"/>
                <a:gd name="connsiteY1" fmla="*/ -1 h 3775656"/>
                <a:gd name="connsiteX2" fmla="*/ 2685129 w 5638533"/>
                <a:gd name="connsiteY2" fmla="*/ 881177 h 3775656"/>
                <a:gd name="connsiteX3" fmla="*/ 5638503 w 5638533"/>
                <a:gd name="connsiteY3" fmla="*/ 3775655 h 3775656"/>
                <a:gd name="connsiteX4" fmla="*/ 1137569 w 5638533"/>
                <a:gd name="connsiteY4" fmla="*/ 1521111 h 3775656"/>
                <a:gd name="connsiteX0" fmla="*/ 1137569 w 5638500"/>
                <a:gd name="connsiteY0" fmla="*/ 1521111 h 3775656"/>
                <a:gd name="connsiteX1" fmla="*/ 0 w 5638500"/>
                <a:gd name="connsiteY1" fmla="*/ -1 h 3775656"/>
                <a:gd name="connsiteX2" fmla="*/ 5638503 w 5638500"/>
                <a:gd name="connsiteY2" fmla="*/ 3775655 h 3775656"/>
                <a:gd name="connsiteX3" fmla="*/ 1137569 w 5638500"/>
                <a:gd name="connsiteY3" fmla="*/ 1521111 h 3775656"/>
                <a:gd name="connsiteX0" fmla="*/ -2 w 6897702"/>
                <a:gd name="connsiteY0" fmla="*/ 5115973 h 5115971"/>
                <a:gd name="connsiteX1" fmla="*/ 1259202 w 6897702"/>
                <a:gd name="connsiteY1" fmla="*/ -1 h 5115971"/>
                <a:gd name="connsiteX2" fmla="*/ 6897705 w 6897702"/>
                <a:gd name="connsiteY2" fmla="*/ 3775655 h 5115971"/>
                <a:gd name="connsiteX3" fmla="*/ -2 w 6897702"/>
                <a:gd name="connsiteY3" fmla="*/ 5115973 h 511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7702" h="5115971">
                  <a:moveTo>
                    <a:pt x="-2" y="5115973"/>
                  </a:moveTo>
                  <a:lnTo>
                    <a:pt x="1259202" y="-1"/>
                  </a:lnTo>
                  <a:lnTo>
                    <a:pt x="6897705" y="3775655"/>
                  </a:lnTo>
                  <a:lnTo>
                    <a:pt x="-2" y="511597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54" name="Right Triangle 9"/>
            <p:cNvSpPr/>
            <p:nvPr/>
          </p:nvSpPr>
          <p:spPr>
            <a:xfrm rot="327492">
              <a:off x="11517504" y="1473651"/>
              <a:ext cx="488336" cy="50615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  <a:gd name="connsiteX0" fmla="*/ 0 w 4500964"/>
                <a:gd name="connsiteY0" fmla="*/ 639934 h 2894479"/>
                <a:gd name="connsiteX1" fmla="*/ 797731 w 4500964"/>
                <a:gd name="connsiteY1" fmla="*/ 359438 h 2894479"/>
                <a:gd name="connsiteX2" fmla="*/ 1547560 w 4500964"/>
                <a:gd name="connsiteY2" fmla="*/ 0 h 2894479"/>
                <a:gd name="connsiteX3" fmla="*/ 4500934 w 4500964"/>
                <a:gd name="connsiteY3" fmla="*/ 2894478 h 2894479"/>
                <a:gd name="connsiteX4" fmla="*/ 0 w 4500964"/>
                <a:gd name="connsiteY4" fmla="*/ 639934 h 2894479"/>
                <a:gd name="connsiteX0" fmla="*/ 2153973 w 6654937"/>
                <a:gd name="connsiteY0" fmla="*/ 2742132 h 4996677"/>
                <a:gd name="connsiteX1" fmla="*/ 1 w 6654937"/>
                <a:gd name="connsiteY1" fmla="*/ 2 h 4996677"/>
                <a:gd name="connsiteX2" fmla="*/ 3701533 w 6654937"/>
                <a:gd name="connsiteY2" fmla="*/ 2102198 h 4996677"/>
                <a:gd name="connsiteX3" fmla="*/ 6654907 w 6654937"/>
                <a:gd name="connsiteY3" fmla="*/ 4996676 h 4996677"/>
                <a:gd name="connsiteX4" fmla="*/ 2153973 w 6654937"/>
                <a:gd name="connsiteY4" fmla="*/ 2742132 h 4996677"/>
                <a:gd name="connsiteX0" fmla="*/ 1137569 w 5638533"/>
                <a:gd name="connsiteY0" fmla="*/ 1521111 h 3775656"/>
                <a:gd name="connsiteX1" fmla="*/ 0 w 5638533"/>
                <a:gd name="connsiteY1" fmla="*/ -1 h 3775656"/>
                <a:gd name="connsiteX2" fmla="*/ 2685129 w 5638533"/>
                <a:gd name="connsiteY2" fmla="*/ 881177 h 3775656"/>
                <a:gd name="connsiteX3" fmla="*/ 5638503 w 5638533"/>
                <a:gd name="connsiteY3" fmla="*/ 3775655 h 3775656"/>
                <a:gd name="connsiteX4" fmla="*/ 1137569 w 5638533"/>
                <a:gd name="connsiteY4" fmla="*/ 1521111 h 3775656"/>
                <a:gd name="connsiteX0" fmla="*/ 1137569 w 5638500"/>
                <a:gd name="connsiteY0" fmla="*/ 1521111 h 3775656"/>
                <a:gd name="connsiteX1" fmla="*/ 0 w 5638500"/>
                <a:gd name="connsiteY1" fmla="*/ -1 h 3775656"/>
                <a:gd name="connsiteX2" fmla="*/ 5638503 w 5638500"/>
                <a:gd name="connsiteY2" fmla="*/ 3775655 h 3775656"/>
                <a:gd name="connsiteX3" fmla="*/ 1137569 w 5638500"/>
                <a:gd name="connsiteY3" fmla="*/ 1521111 h 3775656"/>
                <a:gd name="connsiteX0" fmla="*/ -2 w 6897702"/>
                <a:gd name="connsiteY0" fmla="*/ 5115973 h 5115971"/>
                <a:gd name="connsiteX1" fmla="*/ 1259202 w 6897702"/>
                <a:gd name="connsiteY1" fmla="*/ -1 h 5115971"/>
                <a:gd name="connsiteX2" fmla="*/ 6897705 w 6897702"/>
                <a:gd name="connsiteY2" fmla="*/ 3775655 h 5115971"/>
                <a:gd name="connsiteX3" fmla="*/ -2 w 6897702"/>
                <a:gd name="connsiteY3" fmla="*/ 5115973 h 511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7702" h="5115971">
                  <a:moveTo>
                    <a:pt x="-2" y="5115973"/>
                  </a:moveTo>
                  <a:lnTo>
                    <a:pt x="1259202" y="-1"/>
                  </a:lnTo>
                  <a:lnTo>
                    <a:pt x="6897705" y="3775655"/>
                  </a:lnTo>
                  <a:lnTo>
                    <a:pt x="-2" y="511597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55" name="Right Triangle 9"/>
            <p:cNvSpPr/>
            <p:nvPr/>
          </p:nvSpPr>
          <p:spPr>
            <a:xfrm rot="16736933">
              <a:off x="7411949" y="4975283"/>
              <a:ext cx="418683" cy="13816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  <a:gd name="connsiteX0" fmla="*/ 0 w 6241002"/>
                <a:gd name="connsiteY0" fmla="*/ 4942577 h 7197122"/>
                <a:gd name="connsiteX1" fmla="*/ 6241005 w 6241002"/>
                <a:gd name="connsiteY1" fmla="*/ 2 h 7197122"/>
                <a:gd name="connsiteX2" fmla="*/ 4500934 w 6241002"/>
                <a:gd name="connsiteY2" fmla="*/ 7197121 h 7197122"/>
                <a:gd name="connsiteX3" fmla="*/ 0 w 6241002"/>
                <a:gd name="connsiteY3" fmla="*/ 4942577 h 7197122"/>
                <a:gd name="connsiteX0" fmla="*/ 0 w 6241002"/>
                <a:gd name="connsiteY0" fmla="*/ 4942577 h 7197122"/>
                <a:gd name="connsiteX1" fmla="*/ 2819951 w 6241002"/>
                <a:gd name="connsiteY1" fmla="*/ 2743592 h 7197122"/>
                <a:gd name="connsiteX2" fmla="*/ 6241005 w 6241002"/>
                <a:gd name="connsiteY2" fmla="*/ 2 h 7197122"/>
                <a:gd name="connsiteX3" fmla="*/ 4500934 w 6241002"/>
                <a:gd name="connsiteY3" fmla="*/ 7197121 h 7197122"/>
                <a:gd name="connsiteX4" fmla="*/ 0 w 6241002"/>
                <a:gd name="connsiteY4" fmla="*/ 4942577 h 7197122"/>
                <a:gd name="connsiteX0" fmla="*/ 0 w 6241002"/>
                <a:gd name="connsiteY0" fmla="*/ 5778721 h 8033266"/>
                <a:gd name="connsiteX1" fmla="*/ 431963 w 6241002"/>
                <a:gd name="connsiteY1" fmla="*/ 1 h 8033266"/>
                <a:gd name="connsiteX2" fmla="*/ 6241005 w 6241002"/>
                <a:gd name="connsiteY2" fmla="*/ 836146 h 8033266"/>
                <a:gd name="connsiteX3" fmla="*/ 4500934 w 6241002"/>
                <a:gd name="connsiteY3" fmla="*/ 8033265 h 8033266"/>
                <a:gd name="connsiteX4" fmla="*/ 0 w 6241002"/>
                <a:gd name="connsiteY4" fmla="*/ 5778721 h 8033266"/>
                <a:gd name="connsiteX0" fmla="*/ 1445726 w 5809037"/>
                <a:gd name="connsiteY0" fmla="*/ 7963719 h 8033266"/>
                <a:gd name="connsiteX1" fmla="*/ -2 w 5809037"/>
                <a:gd name="connsiteY1" fmla="*/ 1 h 8033266"/>
                <a:gd name="connsiteX2" fmla="*/ 5809040 w 5809037"/>
                <a:gd name="connsiteY2" fmla="*/ 836146 h 8033266"/>
                <a:gd name="connsiteX3" fmla="*/ 4068969 w 5809037"/>
                <a:gd name="connsiteY3" fmla="*/ 8033265 h 8033266"/>
                <a:gd name="connsiteX4" fmla="*/ 1445726 w 5809037"/>
                <a:gd name="connsiteY4" fmla="*/ 7963719 h 8033266"/>
                <a:gd name="connsiteX0" fmla="*/ 2105842 w 5809037"/>
                <a:gd name="connsiteY0" fmla="*/ 10752502 h 10752508"/>
                <a:gd name="connsiteX1" fmla="*/ -2 w 5809037"/>
                <a:gd name="connsiteY1" fmla="*/ 1 h 10752508"/>
                <a:gd name="connsiteX2" fmla="*/ 5809040 w 5809037"/>
                <a:gd name="connsiteY2" fmla="*/ 836146 h 10752508"/>
                <a:gd name="connsiteX3" fmla="*/ 4068969 w 5809037"/>
                <a:gd name="connsiteY3" fmla="*/ 8033265 h 10752508"/>
                <a:gd name="connsiteX4" fmla="*/ 2105842 w 5809037"/>
                <a:gd name="connsiteY4" fmla="*/ 10752502 h 1075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9037" h="10752508">
                  <a:moveTo>
                    <a:pt x="2105842" y="10752502"/>
                  </a:moveTo>
                  <a:lnTo>
                    <a:pt x="-2" y="1"/>
                  </a:lnTo>
                  <a:lnTo>
                    <a:pt x="5809040" y="836146"/>
                  </a:lnTo>
                  <a:cubicBezTo>
                    <a:pt x="5797818" y="837209"/>
                    <a:pt x="4080191" y="8032202"/>
                    <a:pt x="4068969" y="8033265"/>
                  </a:cubicBezTo>
                  <a:lnTo>
                    <a:pt x="2105842" y="1075250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56" name="Right Triangle 9"/>
            <p:cNvSpPr/>
            <p:nvPr/>
          </p:nvSpPr>
          <p:spPr>
            <a:xfrm rot="600095">
              <a:off x="8069644" y="2670752"/>
              <a:ext cx="299550" cy="401594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560" h="1484650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666927" y="1483587"/>
                    <a:pt x="655705" y="1484650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srgbClr val="FF3399"/>
                </a:solidFill>
              </a:endParaRPr>
            </a:p>
          </p:txBody>
        </p:sp>
        <p:sp>
          <p:nvSpPr>
            <p:cNvPr id="57" name="Right Triangle 9"/>
            <p:cNvSpPr/>
            <p:nvPr/>
          </p:nvSpPr>
          <p:spPr>
            <a:xfrm rot="12348646">
              <a:off x="7741651" y="3401126"/>
              <a:ext cx="889381" cy="487796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2770689"/>
                <a:gd name="connsiteY0" fmla="*/ 639934 h 1470262"/>
                <a:gd name="connsiteX1" fmla="*/ 1547560 w 2770689"/>
                <a:gd name="connsiteY1" fmla="*/ 0 h 1470262"/>
                <a:gd name="connsiteX2" fmla="*/ 2770614 w 2770689"/>
                <a:gd name="connsiteY2" fmla="*/ 1470262 h 1470262"/>
                <a:gd name="connsiteX3" fmla="*/ 0 w 2770689"/>
                <a:gd name="connsiteY3" fmla="*/ 639934 h 1470262"/>
                <a:gd name="connsiteX0" fmla="*/ 0 w 2739323"/>
                <a:gd name="connsiteY0" fmla="*/ 639934 h 1469233"/>
                <a:gd name="connsiteX1" fmla="*/ 1547560 w 2739323"/>
                <a:gd name="connsiteY1" fmla="*/ 0 h 1469233"/>
                <a:gd name="connsiteX2" fmla="*/ 2739246 w 2739323"/>
                <a:gd name="connsiteY2" fmla="*/ 1469233 h 1469233"/>
                <a:gd name="connsiteX3" fmla="*/ 0 w 2739323"/>
                <a:gd name="connsiteY3" fmla="*/ 639934 h 1469233"/>
                <a:gd name="connsiteX0" fmla="*/ 0 w 1854568"/>
                <a:gd name="connsiteY0" fmla="*/ 632311 h 1469233"/>
                <a:gd name="connsiteX1" fmla="*/ 662805 w 1854568"/>
                <a:gd name="connsiteY1" fmla="*/ 0 h 1469233"/>
                <a:gd name="connsiteX2" fmla="*/ 1854491 w 1854568"/>
                <a:gd name="connsiteY2" fmla="*/ 1469233 h 1469233"/>
                <a:gd name="connsiteX3" fmla="*/ 0 w 1854568"/>
                <a:gd name="connsiteY3" fmla="*/ 632311 h 1469233"/>
                <a:gd name="connsiteX0" fmla="*/ 0 w 2115288"/>
                <a:gd name="connsiteY0" fmla="*/ 602826 h 1469233"/>
                <a:gd name="connsiteX1" fmla="*/ 923525 w 2115288"/>
                <a:gd name="connsiteY1" fmla="*/ 0 h 1469233"/>
                <a:gd name="connsiteX2" fmla="*/ 2115211 w 2115288"/>
                <a:gd name="connsiteY2" fmla="*/ 1469233 h 1469233"/>
                <a:gd name="connsiteX3" fmla="*/ 0 w 2115288"/>
                <a:gd name="connsiteY3" fmla="*/ 602826 h 1469233"/>
                <a:gd name="connsiteX0" fmla="*/ 0 w 2115270"/>
                <a:gd name="connsiteY0" fmla="*/ 431671 h 1298078"/>
                <a:gd name="connsiteX1" fmla="*/ 556784 w 2115270"/>
                <a:gd name="connsiteY1" fmla="*/ 0 h 1298078"/>
                <a:gd name="connsiteX2" fmla="*/ 2115211 w 2115270"/>
                <a:gd name="connsiteY2" fmla="*/ 1298078 h 1298078"/>
                <a:gd name="connsiteX3" fmla="*/ 0 w 2115270"/>
                <a:gd name="connsiteY3" fmla="*/ 431671 h 1298078"/>
                <a:gd name="connsiteX0" fmla="*/ 0 w 2130439"/>
                <a:gd name="connsiteY0" fmla="*/ 431671 h 1314277"/>
                <a:gd name="connsiteX1" fmla="*/ 556784 w 2130439"/>
                <a:gd name="connsiteY1" fmla="*/ 0 h 1314277"/>
                <a:gd name="connsiteX2" fmla="*/ 2130381 w 2130439"/>
                <a:gd name="connsiteY2" fmla="*/ 1314277 h 1314277"/>
                <a:gd name="connsiteX3" fmla="*/ 0 w 2130439"/>
                <a:gd name="connsiteY3" fmla="*/ 431671 h 1314277"/>
                <a:gd name="connsiteX0" fmla="*/ 0 w 2130437"/>
                <a:gd name="connsiteY0" fmla="*/ 365592 h 1248198"/>
                <a:gd name="connsiteX1" fmla="*/ 497046 w 2130437"/>
                <a:gd name="connsiteY1" fmla="*/ 0 h 1248198"/>
                <a:gd name="connsiteX2" fmla="*/ 2130381 w 2130437"/>
                <a:gd name="connsiteY2" fmla="*/ 1248198 h 1248198"/>
                <a:gd name="connsiteX3" fmla="*/ 0 w 2130437"/>
                <a:gd name="connsiteY3" fmla="*/ 365592 h 1248198"/>
                <a:gd name="connsiteX0" fmla="*/ 0 w 2259597"/>
                <a:gd name="connsiteY0" fmla="*/ 314252 h 1248198"/>
                <a:gd name="connsiteX1" fmla="*/ 626206 w 2259597"/>
                <a:gd name="connsiteY1" fmla="*/ 0 h 1248198"/>
                <a:gd name="connsiteX2" fmla="*/ 2259541 w 2259597"/>
                <a:gd name="connsiteY2" fmla="*/ 1248198 h 1248198"/>
                <a:gd name="connsiteX3" fmla="*/ 0 w 2259597"/>
                <a:gd name="connsiteY3" fmla="*/ 314252 h 1248198"/>
                <a:gd name="connsiteX0" fmla="*/ 0 w 2275796"/>
                <a:gd name="connsiteY0" fmla="*/ 329421 h 1248198"/>
                <a:gd name="connsiteX1" fmla="*/ 642405 w 2275796"/>
                <a:gd name="connsiteY1" fmla="*/ 0 h 1248198"/>
                <a:gd name="connsiteX2" fmla="*/ 2275740 w 2275796"/>
                <a:gd name="connsiteY2" fmla="*/ 1248198 h 1248198"/>
                <a:gd name="connsiteX3" fmla="*/ 0 w 2275796"/>
                <a:gd name="connsiteY3" fmla="*/ 329421 h 124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5796" h="1248198">
                  <a:moveTo>
                    <a:pt x="0" y="329421"/>
                  </a:moveTo>
                  <a:lnTo>
                    <a:pt x="642405" y="0"/>
                  </a:lnTo>
                  <a:cubicBezTo>
                    <a:pt x="631183" y="1063"/>
                    <a:pt x="2286962" y="1247135"/>
                    <a:pt x="2275740" y="1248198"/>
                  </a:cubicBezTo>
                  <a:lnTo>
                    <a:pt x="0" y="3294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58" name="Right Triangle 9"/>
            <p:cNvSpPr/>
            <p:nvPr/>
          </p:nvSpPr>
          <p:spPr>
            <a:xfrm rot="16826751">
              <a:off x="11597326" y="3072687"/>
              <a:ext cx="2229609" cy="1093867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1943642"/>
                <a:gd name="connsiteY0" fmla="*/ 639934 h 3456308"/>
                <a:gd name="connsiteX1" fmla="*/ 1547560 w 1943642"/>
                <a:gd name="connsiteY1" fmla="*/ 0 h 3456308"/>
                <a:gd name="connsiteX2" fmla="*/ 1943421 w 1943642"/>
                <a:gd name="connsiteY2" fmla="*/ 3456308 h 3456308"/>
                <a:gd name="connsiteX3" fmla="*/ 0 w 1943642"/>
                <a:gd name="connsiteY3" fmla="*/ 639934 h 3456308"/>
                <a:gd name="connsiteX0" fmla="*/ 0 w 2076248"/>
                <a:gd name="connsiteY0" fmla="*/ 1029907 h 3846281"/>
                <a:gd name="connsiteX1" fmla="*/ 2076248 w 2076248"/>
                <a:gd name="connsiteY1" fmla="*/ 0 h 3846281"/>
                <a:gd name="connsiteX2" fmla="*/ 1943421 w 2076248"/>
                <a:gd name="connsiteY2" fmla="*/ 3846281 h 3846281"/>
                <a:gd name="connsiteX3" fmla="*/ 0 w 2076248"/>
                <a:gd name="connsiteY3" fmla="*/ 1029907 h 3846281"/>
                <a:gd name="connsiteX0" fmla="*/ 0 w 3740213"/>
                <a:gd name="connsiteY0" fmla="*/ 1029907 h 3726794"/>
                <a:gd name="connsiteX1" fmla="*/ 2076248 w 3740213"/>
                <a:gd name="connsiteY1" fmla="*/ 0 h 3726794"/>
                <a:gd name="connsiteX2" fmla="*/ 3740157 w 3740213"/>
                <a:gd name="connsiteY2" fmla="*/ 3726795 h 3726794"/>
                <a:gd name="connsiteX3" fmla="*/ 0 w 3740213"/>
                <a:gd name="connsiteY3" fmla="*/ 1029907 h 3726794"/>
                <a:gd name="connsiteX0" fmla="*/ -1 w 2915950"/>
                <a:gd name="connsiteY0" fmla="*/ 2368921 h 3726796"/>
                <a:gd name="connsiteX1" fmla="*/ 1251985 w 2915950"/>
                <a:gd name="connsiteY1" fmla="*/ 0 h 3726796"/>
                <a:gd name="connsiteX2" fmla="*/ 2915894 w 2915950"/>
                <a:gd name="connsiteY2" fmla="*/ 3726795 h 3726796"/>
                <a:gd name="connsiteX3" fmla="*/ -1 w 2915950"/>
                <a:gd name="connsiteY3" fmla="*/ 2368921 h 3726796"/>
                <a:gd name="connsiteX0" fmla="*/ -1 w 2915940"/>
                <a:gd name="connsiteY0" fmla="*/ 1471352 h 2829225"/>
                <a:gd name="connsiteX1" fmla="*/ 931826 w 2915940"/>
                <a:gd name="connsiteY1" fmla="*/ -1 h 2829225"/>
                <a:gd name="connsiteX2" fmla="*/ 2915894 w 2915940"/>
                <a:gd name="connsiteY2" fmla="*/ 2829226 h 2829225"/>
                <a:gd name="connsiteX3" fmla="*/ -1 w 2915940"/>
                <a:gd name="connsiteY3" fmla="*/ 1471352 h 2829225"/>
                <a:gd name="connsiteX0" fmla="*/ -1 w 3098034"/>
                <a:gd name="connsiteY0" fmla="*/ 1427523 h 2829229"/>
                <a:gd name="connsiteX1" fmla="*/ 1113920 w 3098034"/>
                <a:gd name="connsiteY1" fmla="*/ 1 h 2829229"/>
                <a:gd name="connsiteX2" fmla="*/ 3097988 w 3098034"/>
                <a:gd name="connsiteY2" fmla="*/ 2829228 h 2829229"/>
                <a:gd name="connsiteX3" fmla="*/ -1 w 3098034"/>
                <a:gd name="connsiteY3" fmla="*/ 1427523 h 2829229"/>
                <a:gd name="connsiteX0" fmla="*/ -1 w 3306595"/>
                <a:gd name="connsiteY0" fmla="*/ 1427521 h 3018388"/>
                <a:gd name="connsiteX1" fmla="*/ 1113920 w 3306595"/>
                <a:gd name="connsiteY1" fmla="*/ -1 h 3018388"/>
                <a:gd name="connsiteX2" fmla="*/ 3306553 w 3306595"/>
                <a:gd name="connsiteY2" fmla="*/ 3018387 h 3018388"/>
                <a:gd name="connsiteX3" fmla="*/ -1 w 3306595"/>
                <a:gd name="connsiteY3" fmla="*/ 1427521 h 3018388"/>
                <a:gd name="connsiteX0" fmla="*/ -1 w 3306595"/>
                <a:gd name="connsiteY0" fmla="*/ 1432874 h 3023739"/>
                <a:gd name="connsiteX1" fmla="*/ 1035563 w 3306595"/>
                <a:gd name="connsiteY1" fmla="*/ 0 h 3023739"/>
                <a:gd name="connsiteX2" fmla="*/ 3306553 w 3306595"/>
                <a:gd name="connsiteY2" fmla="*/ 3023740 h 3023739"/>
                <a:gd name="connsiteX3" fmla="*/ -1 w 3306595"/>
                <a:gd name="connsiteY3" fmla="*/ 1432874 h 3023739"/>
                <a:gd name="connsiteX0" fmla="*/ -1 w 4490292"/>
                <a:gd name="connsiteY0" fmla="*/ 1432874 h 2118422"/>
                <a:gd name="connsiteX1" fmla="*/ 1035563 w 4490292"/>
                <a:gd name="connsiteY1" fmla="*/ 0 h 2118422"/>
                <a:gd name="connsiteX2" fmla="*/ 4490266 w 4490292"/>
                <a:gd name="connsiteY2" fmla="*/ 2118422 h 2118422"/>
                <a:gd name="connsiteX3" fmla="*/ -1 w 4490292"/>
                <a:gd name="connsiteY3" fmla="*/ 1432874 h 2118422"/>
                <a:gd name="connsiteX0" fmla="*/ 0 w 4459621"/>
                <a:gd name="connsiteY0" fmla="*/ 2102663 h 2118422"/>
                <a:gd name="connsiteX1" fmla="*/ 1004892 w 4459621"/>
                <a:gd name="connsiteY1" fmla="*/ 0 h 2118422"/>
                <a:gd name="connsiteX2" fmla="*/ 4459595 w 4459621"/>
                <a:gd name="connsiteY2" fmla="*/ 2118422 h 2118422"/>
                <a:gd name="connsiteX3" fmla="*/ 0 w 4459621"/>
                <a:gd name="connsiteY3" fmla="*/ 2102663 h 211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9621" h="2118422">
                  <a:moveTo>
                    <a:pt x="0" y="2102663"/>
                  </a:moveTo>
                  <a:lnTo>
                    <a:pt x="1004892" y="0"/>
                  </a:lnTo>
                  <a:cubicBezTo>
                    <a:pt x="993670" y="1063"/>
                    <a:pt x="4470817" y="2117359"/>
                    <a:pt x="4459595" y="2118422"/>
                  </a:cubicBezTo>
                  <a:lnTo>
                    <a:pt x="0" y="210266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srgbClr val="FF33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8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459597" y="1427202"/>
            <a:ext cx="1804691" cy="2099311"/>
          </a:xfrm>
          <a:custGeom>
            <a:avLst/>
            <a:gdLst>
              <a:gd name="connsiteX0" fmla="*/ 0 w 4104679"/>
              <a:gd name="connsiteY0" fmla="*/ 0 h 4104679"/>
              <a:gd name="connsiteX1" fmla="*/ 4104679 w 4104679"/>
              <a:gd name="connsiteY1" fmla="*/ 0 h 4104679"/>
              <a:gd name="connsiteX2" fmla="*/ 4104679 w 4104679"/>
              <a:gd name="connsiteY2" fmla="*/ 4104679 h 4104679"/>
              <a:gd name="connsiteX3" fmla="*/ 0 w 4104679"/>
              <a:gd name="connsiteY3" fmla="*/ 4104679 h 4104679"/>
              <a:gd name="connsiteX4" fmla="*/ 0 w 4104679"/>
              <a:gd name="connsiteY4" fmla="*/ 0 h 4104679"/>
              <a:gd name="connsiteX0" fmla="*/ 0 w 4104679"/>
              <a:gd name="connsiteY0" fmla="*/ 7620 h 4112299"/>
              <a:gd name="connsiteX1" fmla="*/ 3594139 w 4104679"/>
              <a:gd name="connsiteY1" fmla="*/ 0 h 4112299"/>
              <a:gd name="connsiteX2" fmla="*/ 4104679 w 4104679"/>
              <a:gd name="connsiteY2" fmla="*/ 4112299 h 4112299"/>
              <a:gd name="connsiteX3" fmla="*/ 0 w 4104679"/>
              <a:gd name="connsiteY3" fmla="*/ 4112299 h 4112299"/>
              <a:gd name="connsiteX4" fmla="*/ 0 w 4104679"/>
              <a:gd name="connsiteY4" fmla="*/ 7620 h 4112299"/>
              <a:gd name="connsiteX0" fmla="*/ 0 w 3601759"/>
              <a:gd name="connsiteY0" fmla="*/ 7620 h 4112299"/>
              <a:gd name="connsiteX1" fmla="*/ 3594139 w 3601759"/>
              <a:gd name="connsiteY1" fmla="*/ 0 h 4112299"/>
              <a:gd name="connsiteX2" fmla="*/ 3601759 w 3601759"/>
              <a:gd name="connsiteY2" fmla="*/ 2237779 h 4112299"/>
              <a:gd name="connsiteX3" fmla="*/ 0 w 3601759"/>
              <a:gd name="connsiteY3" fmla="*/ 4112299 h 4112299"/>
              <a:gd name="connsiteX4" fmla="*/ 0 w 3601759"/>
              <a:gd name="connsiteY4" fmla="*/ 7620 h 411229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0 w 3609379"/>
              <a:gd name="connsiteY3" fmla="*/ 2214919 h 2237779"/>
              <a:gd name="connsiteX4" fmla="*/ 7620 w 3609379"/>
              <a:gd name="connsiteY4" fmla="*/ 7620 h 223777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1758098 w 3609379"/>
              <a:gd name="connsiteY3" fmla="*/ 2230710 h 2237779"/>
              <a:gd name="connsiteX4" fmla="*/ 0 w 3609379"/>
              <a:gd name="connsiteY4" fmla="*/ 2214919 h 2237779"/>
              <a:gd name="connsiteX5" fmla="*/ 7620 w 3609379"/>
              <a:gd name="connsiteY5" fmla="*/ 7620 h 2237779"/>
              <a:gd name="connsiteX0" fmla="*/ 7620 w 3609379"/>
              <a:gd name="connsiteY0" fmla="*/ 7620 h 3213690"/>
              <a:gd name="connsiteX1" fmla="*/ 3601759 w 3609379"/>
              <a:gd name="connsiteY1" fmla="*/ 0 h 3213690"/>
              <a:gd name="connsiteX2" fmla="*/ 3609379 w 3609379"/>
              <a:gd name="connsiteY2" fmla="*/ 2237779 h 3213690"/>
              <a:gd name="connsiteX3" fmla="*/ 1803818 w 3609379"/>
              <a:gd name="connsiteY3" fmla="*/ 3213690 h 3213690"/>
              <a:gd name="connsiteX4" fmla="*/ 0 w 3609379"/>
              <a:gd name="connsiteY4" fmla="*/ 2214919 h 3213690"/>
              <a:gd name="connsiteX5" fmla="*/ 7620 w 3609379"/>
              <a:gd name="connsiteY5" fmla="*/ 7620 h 3213690"/>
              <a:gd name="connsiteX0" fmla="*/ 7620 w 3609379"/>
              <a:gd name="connsiteY0" fmla="*/ 9571 h 3215641"/>
              <a:gd name="connsiteX1" fmla="*/ 1834298 w 3609379"/>
              <a:gd name="connsiteY1" fmla="*/ 0 h 3215641"/>
              <a:gd name="connsiteX2" fmla="*/ 3601759 w 3609379"/>
              <a:gd name="connsiteY2" fmla="*/ 1951 h 3215641"/>
              <a:gd name="connsiteX3" fmla="*/ 3609379 w 3609379"/>
              <a:gd name="connsiteY3" fmla="*/ 2239730 h 3215641"/>
              <a:gd name="connsiteX4" fmla="*/ 1803818 w 3609379"/>
              <a:gd name="connsiteY4" fmla="*/ 3215641 h 3215641"/>
              <a:gd name="connsiteX5" fmla="*/ 0 w 3609379"/>
              <a:gd name="connsiteY5" fmla="*/ 2216870 h 3215641"/>
              <a:gd name="connsiteX6" fmla="*/ 7620 w 3609379"/>
              <a:gd name="connsiteY6" fmla="*/ 9571 h 3215641"/>
              <a:gd name="connsiteX0" fmla="*/ 7620 w 3609379"/>
              <a:gd name="connsiteY0" fmla="*/ 992551 h 4198621"/>
              <a:gd name="connsiteX1" fmla="*/ 1803818 w 3609379"/>
              <a:gd name="connsiteY1" fmla="*/ 0 h 4198621"/>
              <a:gd name="connsiteX2" fmla="*/ 3601759 w 3609379"/>
              <a:gd name="connsiteY2" fmla="*/ 984931 h 4198621"/>
              <a:gd name="connsiteX3" fmla="*/ 3609379 w 3609379"/>
              <a:gd name="connsiteY3" fmla="*/ 3222710 h 4198621"/>
              <a:gd name="connsiteX4" fmla="*/ 1803818 w 3609379"/>
              <a:gd name="connsiteY4" fmla="*/ 4198621 h 4198621"/>
              <a:gd name="connsiteX5" fmla="*/ 0 w 3609379"/>
              <a:gd name="connsiteY5" fmla="*/ 3199850 h 4198621"/>
              <a:gd name="connsiteX6" fmla="*/ 7620 w 3609379"/>
              <a:gd name="connsiteY6" fmla="*/ 992551 h 419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9379" h="4198621">
                <a:moveTo>
                  <a:pt x="7620" y="992551"/>
                </a:moveTo>
                <a:lnTo>
                  <a:pt x="1803818" y="0"/>
                </a:lnTo>
                <a:lnTo>
                  <a:pt x="3601759" y="984931"/>
                </a:lnTo>
                <a:lnTo>
                  <a:pt x="3609379" y="3222710"/>
                </a:lnTo>
                <a:lnTo>
                  <a:pt x="1803818" y="4198621"/>
                </a:lnTo>
                <a:lnTo>
                  <a:pt x="0" y="3199850"/>
                </a:lnTo>
                <a:lnTo>
                  <a:pt x="7620" y="992551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331805" y="1448918"/>
            <a:ext cx="1804691" cy="2099311"/>
          </a:xfrm>
          <a:custGeom>
            <a:avLst/>
            <a:gdLst>
              <a:gd name="connsiteX0" fmla="*/ 0 w 4104679"/>
              <a:gd name="connsiteY0" fmla="*/ 0 h 4104679"/>
              <a:gd name="connsiteX1" fmla="*/ 4104679 w 4104679"/>
              <a:gd name="connsiteY1" fmla="*/ 0 h 4104679"/>
              <a:gd name="connsiteX2" fmla="*/ 4104679 w 4104679"/>
              <a:gd name="connsiteY2" fmla="*/ 4104679 h 4104679"/>
              <a:gd name="connsiteX3" fmla="*/ 0 w 4104679"/>
              <a:gd name="connsiteY3" fmla="*/ 4104679 h 4104679"/>
              <a:gd name="connsiteX4" fmla="*/ 0 w 4104679"/>
              <a:gd name="connsiteY4" fmla="*/ 0 h 4104679"/>
              <a:gd name="connsiteX0" fmla="*/ 0 w 4104679"/>
              <a:gd name="connsiteY0" fmla="*/ 7620 h 4112299"/>
              <a:gd name="connsiteX1" fmla="*/ 3594139 w 4104679"/>
              <a:gd name="connsiteY1" fmla="*/ 0 h 4112299"/>
              <a:gd name="connsiteX2" fmla="*/ 4104679 w 4104679"/>
              <a:gd name="connsiteY2" fmla="*/ 4112299 h 4112299"/>
              <a:gd name="connsiteX3" fmla="*/ 0 w 4104679"/>
              <a:gd name="connsiteY3" fmla="*/ 4112299 h 4112299"/>
              <a:gd name="connsiteX4" fmla="*/ 0 w 4104679"/>
              <a:gd name="connsiteY4" fmla="*/ 7620 h 4112299"/>
              <a:gd name="connsiteX0" fmla="*/ 0 w 3601759"/>
              <a:gd name="connsiteY0" fmla="*/ 7620 h 4112299"/>
              <a:gd name="connsiteX1" fmla="*/ 3594139 w 3601759"/>
              <a:gd name="connsiteY1" fmla="*/ 0 h 4112299"/>
              <a:gd name="connsiteX2" fmla="*/ 3601759 w 3601759"/>
              <a:gd name="connsiteY2" fmla="*/ 2237779 h 4112299"/>
              <a:gd name="connsiteX3" fmla="*/ 0 w 3601759"/>
              <a:gd name="connsiteY3" fmla="*/ 4112299 h 4112299"/>
              <a:gd name="connsiteX4" fmla="*/ 0 w 3601759"/>
              <a:gd name="connsiteY4" fmla="*/ 7620 h 411229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0 w 3609379"/>
              <a:gd name="connsiteY3" fmla="*/ 2214919 h 2237779"/>
              <a:gd name="connsiteX4" fmla="*/ 7620 w 3609379"/>
              <a:gd name="connsiteY4" fmla="*/ 7620 h 223777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1758098 w 3609379"/>
              <a:gd name="connsiteY3" fmla="*/ 2230710 h 2237779"/>
              <a:gd name="connsiteX4" fmla="*/ 0 w 3609379"/>
              <a:gd name="connsiteY4" fmla="*/ 2214919 h 2237779"/>
              <a:gd name="connsiteX5" fmla="*/ 7620 w 3609379"/>
              <a:gd name="connsiteY5" fmla="*/ 7620 h 2237779"/>
              <a:gd name="connsiteX0" fmla="*/ 7620 w 3609379"/>
              <a:gd name="connsiteY0" fmla="*/ 7620 h 3213690"/>
              <a:gd name="connsiteX1" fmla="*/ 3601759 w 3609379"/>
              <a:gd name="connsiteY1" fmla="*/ 0 h 3213690"/>
              <a:gd name="connsiteX2" fmla="*/ 3609379 w 3609379"/>
              <a:gd name="connsiteY2" fmla="*/ 2237779 h 3213690"/>
              <a:gd name="connsiteX3" fmla="*/ 1803818 w 3609379"/>
              <a:gd name="connsiteY3" fmla="*/ 3213690 h 3213690"/>
              <a:gd name="connsiteX4" fmla="*/ 0 w 3609379"/>
              <a:gd name="connsiteY4" fmla="*/ 2214919 h 3213690"/>
              <a:gd name="connsiteX5" fmla="*/ 7620 w 3609379"/>
              <a:gd name="connsiteY5" fmla="*/ 7620 h 3213690"/>
              <a:gd name="connsiteX0" fmla="*/ 7620 w 3609379"/>
              <a:gd name="connsiteY0" fmla="*/ 9571 h 3215641"/>
              <a:gd name="connsiteX1" fmla="*/ 1834298 w 3609379"/>
              <a:gd name="connsiteY1" fmla="*/ 0 h 3215641"/>
              <a:gd name="connsiteX2" fmla="*/ 3601759 w 3609379"/>
              <a:gd name="connsiteY2" fmla="*/ 1951 h 3215641"/>
              <a:gd name="connsiteX3" fmla="*/ 3609379 w 3609379"/>
              <a:gd name="connsiteY3" fmla="*/ 2239730 h 3215641"/>
              <a:gd name="connsiteX4" fmla="*/ 1803818 w 3609379"/>
              <a:gd name="connsiteY4" fmla="*/ 3215641 h 3215641"/>
              <a:gd name="connsiteX5" fmla="*/ 0 w 3609379"/>
              <a:gd name="connsiteY5" fmla="*/ 2216870 h 3215641"/>
              <a:gd name="connsiteX6" fmla="*/ 7620 w 3609379"/>
              <a:gd name="connsiteY6" fmla="*/ 9571 h 3215641"/>
              <a:gd name="connsiteX0" fmla="*/ 7620 w 3609379"/>
              <a:gd name="connsiteY0" fmla="*/ 992551 h 4198621"/>
              <a:gd name="connsiteX1" fmla="*/ 1803818 w 3609379"/>
              <a:gd name="connsiteY1" fmla="*/ 0 h 4198621"/>
              <a:gd name="connsiteX2" fmla="*/ 3601759 w 3609379"/>
              <a:gd name="connsiteY2" fmla="*/ 984931 h 4198621"/>
              <a:gd name="connsiteX3" fmla="*/ 3609379 w 3609379"/>
              <a:gd name="connsiteY3" fmla="*/ 3222710 h 4198621"/>
              <a:gd name="connsiteX4" fmla="*/ 1803818 w 3609379"/>
              <a:gd name="connsiteY4" fmla="*/ 4198621 h 4198621"/>
              <a:gd name="connsiteX5" fmla="*/ 0 w 3609379"/>
              <a:gd name="connsiteY5" fmla="*/ 3199850 h 4198621"/>
              <a:gd name="connsiteX6" fmla="*/ 7620 w 3609379"/>
              <a:gd name="connsiteY6" fmla="*/ 992551 h 419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9379" h="4198621">
                <a:moveTo>
                  <a:pt x="7620" y="992551"/>
                </a:moveTo>
                <a:lnTo>
                  <a:pt x="1803818" y="0"/>
                </a:lnTo>
                <a:lnTo>
                  <a:pt x="3601759" y="984931"/>
                </a:lnTo>
                <a:lnTo>
                  <a:pt x="3609379" y="3222710"/>
                </a:lnTo>
                <a:lnTo>
                  <a:pt x="1803818" y="4198621"/>
                </a:lnTo>
                <a:lnTo>
                  <a:pt x="0" y="3199850"/>
                </a:lnTo>
                <a:lnTo>
                  <a:pt x="7620" y="992551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04013" y="1448918"/>
            <a:ext cx="1804691" cy="2099311"/>
          </a:xfrm>
          <a:custGeom>
            <a:avLst/>
            <a:gdLst>
              <a:gd name="connsiteX0" fmla="*/ 0 w 4104679"/>
              <a:gd name="connsiteY0" fmla="*/ 0 h 4104679"/>
              <a:gd name="connsiteX1" fmla="*/ 4104679 w 4104679"/>
              <a:gd name="connsiteY1" fmla="*/ 0 h 4104679"/>
              <a:gd name="connsiteX2" fmla="*/ 4104679 w 4104679"/>
              <a:gd name="connsiteY2" fmla="*/ 4104679 h 4104679"/>
              <a:gd name="connsiteX3" fmla="*/ 0 w 4104679"/>
              <a:gd name="connsiteY3" fmla="*/ 4104679 h 4104679"/>
              <a:gd name="connsiteX4" fmla="*/ 0 w 4104679"/>
              <a:gd name="connsiteY4" fmla="*/ 0 h 4104679"/>
              <a:gd name="connsiteX0" fmla="*/ 0 w 4104679"/>
              <a:gd name="connsiteY0" fmla="*/ 7620 h 4112299"/>
              <a:gd name="connsiteX1" fmla="*/ 3594139 w 4104679"/>
              <a:gd name="connsiteY1" fmla="*/ 0 h 4112299"/>
              <a:gd name="connsiteX2" fmla="*/ 4104679 w 4104679"/>
              <a:gd name="connsiteY2" fmla="*/ 4112299 h 4112299"/>
              <a:gd name="connsiteX3" fmla="*/ 0 w 4104679"/>
              <a:gd name="connsiteY3" fmla="*/ 4112299 h 4112299"/>
              <a:gd name="connsiteX4" fmla="*/ 0 w 4104679"/>
              <a:gd name="connsiteY4" fmla="*/ 7620 h 4112299"/>
              <a:gd name="connsiteX0" fmla="*/ 0 w 3601759"/>
              <a:gd name="connsiteY0" fmla="*/ 7620 h 4112299"/>
              <a:gd name="connsiteX1" fmla="*/ 3594139 w 3601759"/>
              <a:gd name="connsiteY1" fmla="*/ 0 h 4112299"/>
              <a:gd name="connsiteX2" fmla="*/ 3601759 w 3601759"/>
              <a:gd name="connsiteY2" fmla="*/ 2237779 h 4112299"/>
              <a:gd name="connsiteX3" fmla="*/ 0 w 3601759"/>
              <a:gd name="connsiteY3" fmla="*/ 4112299 h 4112299"/>
              <a:gd name="connsiteX4" fmla="*/ 0 w 3601759"/>
              <a:gd name="connsiteY4" fmla="*/ 7620 h 411229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0 w 3609379"/>
              <a:gd name="connsiteY3" fmla="*/ 2214919 h 2237779"/>
              <a:gd name="connsiteX4" fmla="*/ 7620 w 3609379"/>
              <a:gd name="connsiteY4" fmla="*/ 7620 h 223777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1758098 w 3609379"/>
              <a:gd name="connsiteY3" fmla="*/ 2230710 h 2237779"/>
              <a:gd name="connsiteX4" fmla="*/ 0 w 3609379"/>
              <a:gd name="connsiteY4" fmla="*/ 2214919 h 2237779"/>
              <a:gd name="connsiteX5" fmla="*/ 7620 w 3609379"/>
              <a:gd name="connsiteY5" fmla="*/ 7620 h 2237779"/>
              <a:gd name="connsiteX0" fmla="*/ 7620 w 3609379"/>
              <a:gd name="connsiteY0" fmla="*/ 7620 h 3213690"/>
              <a:gd name="connsiteX1" fmla="*/ 3601759 w 3609379"/>
              <a:gd name="connsiteY1" fmla="*/ 0 h 3213690"/>
              <a:gd name="connsiteX2" fmla="*/ 3609379 w 3609379"/>
              <a:gd name="connsiteY2" fmla="*/ 2237779 h 3213690"/>
              <a:gd name="connsiteX3" fmla="*/ 1803818 w 3609379"/>
              <a:gd name="connsiteY3" fmla="*/ 3213690 h 3213690"/>
              <a:gd name="connsiteX4" fmla="*/ 0 w 3609379"/>
              <a:gd name="connsiteY4" fmla="*/ 2214919 h 3213690"/>
              <a:gd name="connsiteX5" fmla="*/ 7620 w 3609379"/>
              <a:gd name="connsiteY5" fmla="*/ 7620 h 3213690"/>
              <a:gd name="connsiteX0" fmla="*/ 7620 w 3609379"/>
              <a:gd name="connsiteY0" fmla="*/ 9571 h 3215641"/>
              <a:gd name="connsiteX1" fmla="*/ 1834298 w 3609379"/>
              <a:gd name="connsiteY1" fmla="*/ 0 h 3215641"/>
              <a:gd name="connsiteX2" fmla="*/ 3601759 w 3609379"/>
              <a:gd name="connsiteY2" fmla="*/ 1951 h 3215641"/>
              <a:gd name="connsiteX3" fmla="*/ 3609379 w 3609379"/>
              <a:gd name="connsiteY3" fmla="*/ 2239730 h 3215641"/>
              <a:gd name="connsiteX4" fmla="*/ 1803818 w 3609379"/>
              <a:gd name="connsiteY4" fmla="*/ 3215641 h 3215641"/>
              <a:gd name="connsiteX5" fmla="*/ 0 w 3609379"/>
              <a:gd name="connsiteY5" fmla="*/ 2216870 h 3215641"/>
              <a:gd name="connsiteX6" fmla="*/ 7620 w 3609379"/>
              <a:gd name="connsiteY6" fmla="*/ 9571 h 3215641"/>
              <a:gd name="connsiteX0" fmla="*/ 7620 w 3609379"/>
              <a:gd name="connsiteY0" fmla="*/ 992551 h 4198621"/>
              <a:gd name="connsiteX1" fmla="*/ 1803818 w 3609379"/>
              <a:gd name="connsiteY1" fmla="*/ 0 h 4198621"/>
              <a:gd name="connsiteX2" fmla="*/ 3601759 w 3609379"/>
              <a:gd name="connsiteY2" fmla="*/ 984931 h 4198621"/>
              <a:gd name="connsiteX3" fmla="*/ 3609379 w 3609379"/>
              <a:gd name="connsiteY3" fmla="*/ 3222710 h 4198621"/>
              <a:gd name="connsiteX4" fmla="*/ 1803818 w 3609379"/>
              <a:gd name="connsiteY4" fmla="*/ 4198621 h 4198621"/>
              <a:gd name="connsiteX5" fmla="*/ 0 w 3609379"/>
              <a:gd name="connsiteY5" fmla="*/ 3199850 h 4198621"/>
              <a:gd name="connsiteX6" fmla="*/ 7620 w 3609379"/>
              <a:gd name="connsiteY6" fmla="*/ 992551 h 419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9379" h="4198621">
                <a:moveTo>
                  <a:pt x="7620" y="992551"/>
                </a:moveTo>
                <a:lnTo>
                  <a:pt x="1803818" y="0"/>
                </a:lnTo>
                <a:lnTo>
                  <a:pt x="3601759" y="984931"/>
                </a:lnTo>
                <a:lnTo>
                  <a:pt x="3609379" y="3222710"/>
                </a:lnTo>
                <a:lnTo>
                  <a:pt x="1803818" y="4198621"/>
                </a:lnTo>
                <a:lnTo>
                  <a:pt x="0" y="3199850"/>
                </a:lnTo>
                <a:lnTo>
                  <a:pt x="7620" y="992551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76221" y="1448918"/>
            <a:ext cx="1804691" cy="2099311"/>
          </a:xfrm>
          <a:custGeom>
            <a:avLst/>
            <a:gdLst>
              <a:gd name="connsiteX0" fmla="*/ 0 w 4104679"/>
              <a:gd name="connsiteY0" fmla="*/ 0 h 4104679"/>
              <a:gd name="connsiteX1" fmla="*/ 4104679 w 4104679"/>
              <a:gd name="connsiteY1" fmla="*/ 0 h 4104679"/>
              <a:gd name="connsiteX2" fmla="*/ 4104679 w 4104679"/>
              <a:gd name="connsiteY2" fmla="*/ 4104679 h 4104679"/>
              <a:gd name="connsiteX3" fmla="*/ 0 w 4104679"/>
              <a:gd name="connsiteY3" fmla="*/ 4104679 h 4104679"/>
              <a:gd name="connsiteX4" fmla="*/ 0 w 4104679"/>
              <a:gd name="connsiteY4" fmla="*/ 0 h 4104679"/>
              <a:gd name="connsiteX0" fmla="*/ 0 w 4104679"/>
              <a:gd name="connsiteY0" fmla="*/ 7620 h 4112299"/>
              <a:gd name="connsiteX1" fmla="*/ 3594139 w 4104679"/>
              <a:gd name="connsiteY1" fmla="*/ 0 h 4112299"/>
              <a:gd name="connsiteX2" fmla="*/ 4104679 w 4104679"/>
              <a:gd name="connsiteY2" fmla="*/ 4112299 h 4112299"/>
              <a:gd name="connsiteX3" fmla="*/ 0 w 4104679"/>
              <a:gd name="connsiteY3" fmla="*/ 4112299 h 4112299"/>
              <a:gd name="connsiteX4" fmla="*/ 0 w 4104679"/>
              <a:gd name="connsiteY4" fmla="*/ 7620 h 4112299"/>
              <a:gd name="connsiteX0" fmla="*/ 0 w 3601759"/>
              <a:gd name="connsiteY0" fmla="*/ 7620 h 4112299"/>
              <a:gd name="connsiteX1" fmla="*/ 3594139 w 3601759"/>
              <a:gd name="connsiteY1" fmla="*/ 0 h 4112299"/>
              <a:gd name="connsiteX2" fmla="*/ 3601759 w 3601759"/>
              <a:gd name="connsiteY2" fmla="*/ 2237779 h 4112299"/>
              <a:gd name="connsiteX3" fmla="*/ 0 w 3601759"/>
              <a:gd name="connsiteY3" fmla="*/ 4112299 h 4112299"/>
              <a:gd name="connsiteX4" fmla="*/ 0 w 3601759"/>
              <a:gd name="connsiteY4" fmla="*/ 7620 h 411229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0 w 3609379"/>
              <a:gd name="connsiteY3" fmla="*/ 2214919 h 2237779"/>
              <a:gd name="connsiteX4" fmla="*/ 7620 w 3609379"/>
              <a:gd name="connsiteY4" fmla="*/ 7620 h 223777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1758098 w 3609379"/>
              <a:gd name="connsiteY3" fmla="*/ 2230710 h 2237779"/>
              <a:gd name="connsiteX4" fmla="*/ 0 w 3609379"/>
              <a:gd name="connsiteY4" fmla="*/ 2214919 h 2237779"/>
              <a:gd name="connsiteX5" fmla="*/ 7620 w 3609379"/>
              <a:gd name="connsiteY5" fmla="*/ 7620 h 2237779"/>
              <a:gd name="connsiteX0" fmla="*/ 7620 w 3609379"/>
              <a:gd name="connsiteY0" fmla="*/ 7620 h 3213690"/>
              <a:gd name="connsiteX1" fmla="*/ 3601759 w 3609379"/>
              <a:gd name="connsiteY1" fmla="*/ 0 h 3213690"/>
              <a:gd name="connsiteX2" fmla="*/ 3609379 w 3609379"/>
              <a:gd name="connsiteY2" fmla="*/ 2237779 h 3213690"/>
              <a:gd name="connsiteX3" fmla="*/ 1803818 w 3609379"/>
              <a:gd name="connsiteY3" fmla="*/ 3213690 h 3213690"/>
              <a:gd name="connsiteX4" fmla="*/ 0 w 3609379"/>
              <a:gd name="connsiteY4" fmla="*/ 2214919 h 3213690"/>
              <a:gd name="connsiteX5" fmla="*/ 7620 w 3609379"/>
              <a:gd name="connsiteY5" fmla="*/ 7620 h 3213690"/>
              <a:gd name="connsiteX0" fmla="*/ 7620 w 3609379"/>
              <a:gd name="connsiteY0" fmla="*/ 9571 h 3215641"/>
              <a:gd name="connsiteX1" fmla="*/ 1834298 w 3609379"/>
              <a:gd name="connsiteY1" fmla="*/ 0 h 3215641"/>
              <a:gd name="connsiteX2" fmla="*/ 3601759 w 3609379"/>
              <a:gd name="connsiteY2" fmla="*/ 1951 h 3215641"/>
              <a:gd name="connsiteX3" fmla="*/ 3609379 w 3609379"/>
              <a:gd name="connsiteY3" fmla="*/ 2239730 h 3215641"/>
              <a:gd name="connsiteX4" fmla="*/ 1803818 w 3609379"/>
              <a:gd name="connsiteY4" fmla="*/ 3215641 h 3215641"/>
              <a:gd name="connsiteX5" fmla="*/ 0 w 3609379"/>
              <a:gd name="connsiteY5" fmla="*/ 2216870 h 3215641"/>
              <a:gd name="connsiteX6" fmla="*/ 7620 w 3609379"/>
              <a:gd name="connsiteY6" fmla="*/ 9571 h 3215641"/>
              <a:gd name="connsiteX0" fmla="*/ 7620 w 3609379"/>
              <a:gd name="connsiteY0" fmla="*/ 992551 h 4198621"/>
              <a:gd name="connsiteX1" fmla="*/ 1803818 w 3609379"/>
              <a:gd name="connsiteY1" fmla="*/ 0 h 4198621"/>
              <a:gd name="connsiteX2" fmla="*/ 3601759 w 3609379"/>
              <a:gd name="connsiteY2" fmla="*/ 984931 h 4198621"/>
              <a:gd name="connsiteX3" fmla="*/ 3609379 w 3609379"/>
              <a:gd name="connsiteY3" fmla="*/ 3222710 h 4198621"/>
              <a:gd name="connsiteX4" fmla="*/ 1803818 w 3609379"/>
              <a:gd name="connsiteY4" fmla="*/ 4198621 h 4198621"/>
              <a:gd name="connsiteX5" fmla="*/ 0 w 3609379"/>
              <a:gd name="connsiteY5" fmla="*/ 3199850 h 4198621"/>
              <a:gd name="connsiteX6" fmla="*/ 7620 w 3609379"/>
              <a:gd name="connsiteY6" fmla="*/ 992551 h 419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9379" h="4198621">
                <a:moveTo>
                  <a:pt x="7620" y="992551"/>
                </a:moveTo>
                <a:lnTo>
                  <a:pt x="1803818" y="0"/>
                </a:lnTo>
                <a:lnTo>
                  <a:pt x="3601759" y="984931"/>
                </a:lnTo>
                <a:lnTo>
                  <a:pt x="3609379" y="3222710"/>
                </a:lnTo>
                <a:lnTo>
                  <a:pt x="1803818" y="4198621"/>
                </a:lnTo>
                <a:lnTo>
                  <a:pt x="0" y="3199850"/>
                </a:lnTo>
                <a:lnTo>
                  <a:pt x="7620" y="992551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459597" y="3659450"/>
            <a:ext cx="1804691" cy="2099311"/>
          </a:xfrm>
          <a:custGeom>
            <a:avLst/>
            <a:gdLst>
              <a:gd name="connsiteX0" fmla="*/ 0 w 4104679"/>
              <a:gd name="connsiteY0" fmla="*/ 0 h 4104679"/>
              <a:gd name="connsiteX1" fmla="*/ 4104679 w 4104679"/>
              <a:gd name="connsiteY1" fmla="*/ 0 h 4104679"/>
              <a:gd name="connsiteX2" fmla="*/ 4104679 w 4104679"/>
              <a:gd name="connsiteY2" fmla="*/ 4104679 h 4104679"/>
              <a:gd name="connsiteX3" fmla="*/ 0 w 4104679"/>
              <a:gd name="connsiteY3" fmla="*/ 4104679 h 4104679"/>
              <a:gd name="connsiteX4" fmla="*/ 0 w 4104679"/>
              <a:gd name="connsiteY4" fmla="*/ 0 h 4104679"/>
              <a:gd name="connsiteX0" fmla="*/ 0 w 4104679"/>
              <a:gd name="connsiteY0" fmla="*/ 7620 h 4112299"/>
              <a:gd name="connsiteX1" fmla="*/ 3594139 w 4104679"/>
              <a:gd name="connsiteY1" fmla="*/ 0 h 4112299"/>
              <a:gd name="connsiteX2" fmla="*/ 4104679 w 4104679"/>
              <a:gd name="connsiteY2" fmla="*/ 4112299 h 4112299"/>
              <a:gd name="connsiteX3" fmla="*/ 0 w 4104679"/>
              <a:gd name="connsiteY3" fmla="*/ 4112299 h 4112299"/>
              <a:gd name="connsiteX4" fmla="*/ 0 w 4104679"/>
              <a:gd name="connsiteY4" fmla="*/ 7620 h 4112299"/>
              <a:gd name="connsiteX0" fmla="*/ 0 w 3601759"/>
              <a:gd name="connsiteY0" fmla="*/ 7620 h 4112299"/>
              <a:gd name="connsiteX1" fmla="*/ 3594139 w 3601759"/>
              <a:gd name="connsiteY1" fmla="*/ 0 h 4112299"/>
              <a:gd name="connsiteX2" fmla="*/ 3601759 w 3601759"/>
              <a:gd name="connsiteY2" fmla="*/ 2237779 h 4112299"/>
              <a:gd name="connsiteX3" fmla="*/ 0 w 3601759"/>
              <a:gd name="connsiteY3" fmla="*/ 4112299 h 4112299"/>
              <a:gd name="connsiteX4" fmla="*/ 0 w 3601759"/>
              <a:gd name="connsiteY4" fmla="*/ 7620 h 411229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0 w 3609379"/>
              <a:gd name="connsiteY3" fmla="*/ 2214919 h 2237779"/>
              <a:gd name="connsiteX4" fmla="*/ 7620 w 3609379"/>
              <a:gd name="connsiteY4" fmla="*/ 7620 h 223777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1758098 w 3609379"/>
              <a:gd name="connsiteY3" fmla="*/ 2230710 h 2237779"/>
              <a:gd name="connsiteX4" fmla="*/ 0 w 3609379"/>
              <a:gd name="connsiteY4" fmla="*/ 2214919 h 2237779"/>
              <a:gd name="connsiteX5" fmla="*/ 7620 w 3609379"/>
              <a:gd name="connsiteY5" fmla="*/ 7620 h 2237779"/>
              <a:gd name="connsiteX0" fmla="*/ 7620 w 3609379"/>
              <a:gd name="connsiteY0" fmla="*/ 7620 h 3213690"/>
              <a:gd name="connsiteX1" fmla="*/ 3601759 w 3609379"/>
              <a:gd name="connsiteY1" fmla="*/ 0 h 3213690"/>
              <a:gd name="connsiteX2" fmla="*/ 3609379 w 3609379"/>
              <a:gd name="connsiteY2" fmla="*/ 2237779 h 3213690"/>
              <a:gd name="connsiteX3" fmla="*/ 1803818 w 3609379"/>
              <a:gd name="connsiteY3" fmla="*/ 3213690 h 3213690"/>
              <a:gd name="connsiteX4" fmla="*/ 0 w 3609379"/>
              <a:gd name="connsiteY4" fmla="*/ 2214919 h 3213690"/>
              <a:gd name="connsiteX5" fmla="*/ 7620 w 3609379"/>
              <a:gd name="connsiteY5" fmla="*/ 7620 h 3213690"/>
              <a:gd name="connsiteX0" fmla="*/ 7620 w 3609379"/>
              <a:gd name="connsiteY0" fmla="*/ 9571 h 3215641"/>
              <a:gd name="connsiteX1" fmla="*/ 1834298 w 3609379"/>
              <a:gd name="connsiteY1" fmla="*/ 0 h 3215641"/>
              <a:gd name="connsiteX2" fmla="*/ 3601759 w 3609379"/>
              <a:gd name="connsiteY2" fmla="*/ 1951 h 3215641"/>
              <a:gd name="connsiteX3" fmla="*/ 3609379 w 3609379"/>
              <a:gd name="connsiteY3" fmla="*/ 2239730 h 3215641"/>
              <a:gd name="connsiteX4" fmla="*/ 1803818 w 3609379"/>
              <a:gd name="connsiteY4" fmla="*/ 3215641 h 3215641"/>
              <a:gd name="connsiteX5" fmla="*/ 0 w 3609379"/>
              <a:gd name="connsiteY5" fmla="*/ 2216870 h 3215641"/>
              <a:gd name="connsiteX6" fmla="*/ 7620 w 3609379"/>
              <a:gd name="connsiteY6" fmla="*/ 9571 h 3215641"/>
              <a:gd name="connsiteX0" fmla="*/ 7620 w 3609379"/>
              <a:gd name="connsiteY0" fmla="*/ 992551 h 4198621"/>
              <a:gd name="connsiteX1" fmla="*/ 1803818 w 3609379"/>
              <a:gd name="connsiteY1" fmla="*/ 0 h 4198621"/>
              <a:gd name="connsiteX2" fmla="*/ 3601759 w 3609379"/>
              <a:gd name="connsiteY2" fmla="*/ 984931 h 4198621"/>
              <a:gd name="connsiteX3" fmla="*/ 3609379 w 3609379"/>
              <a:gd name="connsiteY3" fmla="*/ 3222710 h 4198621"/>
              <a:gd name="connsiteX4" fmla="*/ 1803818 w 3609379"/>
              <a:gd name="connsiteY4" fmla="*/ 4198621 h 4198621"/>
              <a:gd name="connsiteX5" fmla="*/ 0 w 3609379"/>
              <a:gd name="connsiteY5" fmla="*/ 3199850 h 4198621"/>
              <a:gd name="connsiteX6" fmla="*/ 7620 w 3609379"/>
              <a:gd name="connsiteY6" fmla="*/ 992551 h 419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9379" h="4198621">
                <a:moveTo>
                  <a:pt x="7620" y="992551"/>
                </a:moveTo>
                <a:lnTo>
                  <a:pt x="1803818" y="0"/>
                </a:lnTo>
                <a:lnTo>
                  <a:pt x="3601759" y="984931"/>
                </a:lnTo>
                <a:lnTo>
                  <a:pt x="3609379" y="3222710"/>
                </a:lnTo>
                <a:lnTo>
                  <a:pt x="1803818" y="4198621"/>
                </a:lnTo>
                <a:lnTo>
                  <a:pt x="0" y="3199850"/>
                </a:lnTo>
                <a:lnTo>
                  <a:pt x="7620" y="992551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31805" y="3681166"/>
            <a:ext cx="1804691" cy="2099311"/>
          </a:xfrm>
          <a:custGeom>
            <a:avLst/>
            <a:gdLst>
              <a:gd name="connsiteX0" fmla="*/ 0 w 4104679"/>
              <a:gd name="connsiteY0" fmla="*/ 0 h 4104679"/>
              <a:gd name="connsiteX1" fmla="*/ 4104679 w 4104679"/>
              <a:gd name="connsiteY1" fmla="*/ 0 h 4104679"/>
              <a:gd name="connsiteX2" fmla="*/ 4104679 w 4104679"/>
              <a:gd name="connsiteY2" fmla="*/ 4104679 h 4104679"/>
              <a:gd name="connsiteX3" fmla="*/ 0 w 4104679"/>
              <a:gd name="connsiteY3" fmla="*/ 4104679 h 4104679"/>
              <a:gd name="connsiteX4" fmla="*/ 0 w 4104679"/>
              <a:gd name="connsiteY4" fmla="*/ 0 h 4104679"/>
              <a:gd name="connsiteX0" fmla="*/ 0 w 4104679"/>
              <a:gd name="connsiteY0" fmla="*/ 7620 h 4112299"/>
              <a:gd name="connsiteX1" fmla="*/ 3594139 w 4104679"/>
              <a:gd name="connsiteY1" fmla="*/ 0 h 4112299"/>
              <a:gd name="connsiteX2" fmla="*/ 4104679 w 4104679"/>
              <a:gd name="connsiteY2" fmla="*/ 4112299 h 4112299"/>
              <a:gd name="connsiteX3" fmla="*/ 0 w 4104679"/>
              <a:gd name="connsiteY3" fmla="*/ 4112299 h 4112299"/>
              <a:gd name="connsiteX4" fmla="*/ 0 w 4104679"/>
              <a:gd name="connsiteY4" fmla="*/ 7620 h 4112299"/>
              <a:gd name="connsiteX0" fmla="*/ 0 w 3601759"/>
              <a:gd name="connsiteY0" fmla="*/ 7620 h 4112299"/>
              <a:gd name="connsiteX1" fmla="*/ 3594139 w 3601759"/>
              <a:gd name="connsiteY1" fmla="*/ 0 h 4112299"/>
              <a:gd name="connsiteX2" fmla="*/ 3601759 w 3601759"/>
              <a:gd name="connsiteY2" fmla="*/ 2237779 h 4112299"/>
              <a:gd name="connsiteX3" fmla="*/ 0 w 3601759"/>
              <a:gd name="connsiteY3" fmla="*/ 4112299 h 4112299"/>
              <a:gd name="connsiteX4" fmla="*/ 0 w 3601759"/>
              <a:gd name="connsiteY4" fmla="*/ 7620 h 411229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0 w 3609379"/>
              <a:gd name="connsiteY3" fmla="*/ 2214919 h 2237779"/>
              <a:gd name="connsiteX4" fmla="*/ 7620 w 3609379"/>
              <a:gd name="connsiteY4" fmla="*/ 7620 h 223777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1758098 w 3609379"/>
              <a:gd name="connsiteY3" fmla="*/ 2230710 h 2237779"/>
              <a:gd name="connsiteX4" fmla="*/ 0 w 3609379"/>
              <a:gd name="connsiteY4" fmla="*/ 2214919 h 2237779"/>
              <a:gd name="connsiteX5" fmla="*/ 7620 w 3609379"/>
              <a:gd name="connsiteY5" fmla="*/ 7620 h 2237779"/>
              <a:gd name="connsiteX0" fmla="*/ 7620 w 3609379"/>
              <a:gd name="connsiteY0" fmla="*/ 7620 h 3213690"/>
              <a:gd name="connsiteX1" fmla="*/ 3601759 w 3609379"/>
              <a:gd name="connsiteY1" fmla="*/ 0 h 3213690"/>
              <a:gd name="connsiteX2" fmla="*/ 3609379 w 3609379"/>
              <a:gd name="connsiteY2" fmla="*/ 2237779 h 3213690"/>
              <a:gd name="connsiteX3" fmla="*/ 1803818 w 3609379"/>
              <a:gd name="connsiteY3" fmla="*/ 3213690 h 3213690"/>
              <a:gd name="connsiteX4" fmla="*/ 0 w 3609379"/>
              <a:gd name="connsiteY4" fmla="*/ 2214919 h 3213690"/>
              <a:gd name="connsiteX5" fmla="*/ 7620 w 3609379"/>
              <a:gd name="connsiteY5" fmla="*/ 7620 h 3213690"/>
              <a:gd name="connsiteX0" fmla="*/ 7620 w 3609379"/>
              <a:gd name="connsiteY0" fmla="*/ 9571 h 3215641"/>
              <a:gd name="connsiteX1" fmla="*/ 1834298 w 3609379"/>
              <a:gd name="connsiteY1" fmla="*/ 0 h 3215641"/>
              <a:gd name="connsiteX2" fmla="*/ 3601759 w 3609379"/>
              <a:gd name="connsiteY2" fmla="*/ 1951 h 3215641"/>
              <a:gd name="connsiteX3" fmla="*/ 3609379 w 3609379"/>
              <a:gd name="connsiteY3" fmla="*/ 2239730 h 3215641"/>
              <a:gd name="connsiteX4" fmla="*/ 1803818 w 3609379"/>
              <a:gd name="connsiteY4" fmla="*/ 3215641 h 3215641"/>
              <a:gd name="connsiteX5" fmla="*/ 0 w 3609379"/>
              <a:gd name="connsiteY5" fmla="*/ 2216870 h 3215641"/>
              <a:gd name="connsiteX6" fmla="*/ 7620 w 3609379"/>
              <a:gd name="connsiteY6" fmla="*/ 9571 h 3215641"/>
              <a:gd name="connsiteX0" fmla="*/ 7620 w 3609379"/>
              <a:gd name="connsiteY0" fmla="*/ 992551 h 4198621"/>
              <a:gd name="connsiteX1" fmla="*/ 1803818 w 3609379"/>
              <a:gd name="connsiteY1" fmla="*/ 0 h 4198621"/>
              <a:gd name="connsiteX2" fmla="*/ 3601759 w 3609379"/>
              <a:gd name="connsiteY2" fmla="*/ 984931 h 4198621"/>
              <a:gd name="connsiteX3" fmla="*/ 3609379 w 3609379"/>
              <a:gd name="connsiteY3" fmla="*/ 3222710 h 4198621"/>
              <a:gd name="connsiteX4" fmla="*/ 1803818 w 3609379"/>
              <a:gd name="connsiteY4" fmla="*/ 4198621 h 4198621"/>
              <a:gd name="connsiteX5" fmla="*/ 0 w 3609379"/>
              <a:gd name="connsiteY5" fmla="*/ 3199850 h 4198621"/>
              <a:gd name="connsiteX6" fmla="*/ 7620 w 3609379"/>
              <a:gd name="connsiteY6" fmla="*/ 992551 h 419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9379" h="4198621">
                <a:moveTo>
                  <a:pt x="7620" y="992551"/>
                </a:moveTo>
                <a:lnTo>
                  <a:pt x="1803818" y="0"/>
                </a:lnTo>
                <a:lnTo>
                  <a:pt x="3601759" y="984931"/>
                </a:lnTo>
                <a:lnTo>
                  <a:pt x="3609379" y="3222710"/>
                </a:lnTo>
                <a:lnTo>
                  <a:pt x="1803818" y="4198621"/>
                </a:lnTo>
                <a:lnTo>
                  <a:pt x="0" y="3199850"/>
                </a:lnTo>
                <a:lnTo>
                  <a:pt x="7620" y="992551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204013" y="3681166"/>
            <a:ext cx="1804691" cy="2099311"/>
          </a:xfrm>
          <a:custGeom>
            <a:avLst/>
            <a:gdLst>
              <a:gd name="connsiteX0" fmla="*/ 0 w 4104679"/>
              <a:gd name="connsiteY0" fmla="*/ 0 h 4104679"/>
              <a:gd name="connsiteX1" fmla="*/ 4104679 w 4104679"/>
              <a:gd name="connsiteY1" fmla="*/ 0 h 4104679"/>
              <a:gd name="connsiteX2" fmla="*/ 4104679 w 4104679"/>
              <a:gd name="connsiteY2" fmla="*/ 4104679 h 4104679"/>
              <a:gd name="connsiteX3" fmla="*/ 0 w 4104679"/>
              <a:gd name="connsiteY3" fmla="*/ 4104679 h 4104679"/>
              <a:gd name="connsiteX4" fmla="*/ 0 w 4104679"/>
              <a:gd name="connsiteY4" fmla="*/ 0 h 4104679"/>
              <a:gd name="connsiteX0" fmla="*/ 0 w 4104679"/>
              <a:gd name="connsiteY0" fmla="*/ 7620 h 4112299"/>
              <a:gd name="connsiteX1" fmla="*/ 3594139 w 4104679"/>
              <a:gd name="connsiteY1" fmla="*/ 0 h 4112299"/>
              <a:gd name="connsiteX2" fmla="*/ 4104679 w 4104679"/>
              <a:gd name="connsiteY2" fmla="*/ 4112299 h 4112299"/>
              <a:gd name="connsiteX3" fmla="*/ 0 w 4104679"/>
              <a:gd name="connsiteY3" fmla="*/ 4112299 h 4112299"/>
              <a:gd name="connsiteX4" fmla="*/ 0 w 4104679"/>
              <a:gd name="connsiteY4" fmla="*/ 7620 h 4112299"/>
              <a:gd name="connsiteX0" fmla="*/ 0 w 3601759"/>
              <a:gd name="connsiteY0" fmla="*/ 7620 h 4112299"/>
              <a:gd name="connsiteX1" fmla="*/ 3594139 w 3601759"/>
              <a:gd name="connsiteY1" fmla="*/ 0 h 4112299"/>
              <a:gd name="connsiteX2" fmla="*/ 3601759 w 3601759"/>
              <a:gd name="connsiteY2" fmla="*/ 2237779 h 4112299"/>
              <a:gd name="connsiteX3" fmla="*/ 0 w 3601759"/>
              <a:gd name="connsiteY3" fmla="*/ 4112299 h 4112299"/>
              <a:gd name="connsiteX4" fmla="*/ 0 w 3601759"/>
              <a:gd name="connsiteY4" fmla="*/ 7620 h 411229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0 w 3609379"/>
              <a:gd name="connsiteY3" fmla="*/ 2214919 h 2237779"/>
              <a:gd name="connsiteX4" fmla="*/ 7620 w 3609379"/>
              <a:gd name="connsiteY4" fmla="*/ 7620 h 223777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1758098 w 3609379"/>
              <a:gd name="connsiteY3" fmla="*/ 2230710 h 2237779"/>
              <a:gd name="connsiteX4" fmla="*/ 0 w 3609379"/>
              <a:gd name="connsiteY4" fmla="*/ 2214919 h 2237779"/>
              <a:gd name="connsiteX5" fmla="*/ 7620 w 3609379"/>
              <a:gd name="connsiteY5" fmla="*/ 7620 h 2237779"/>
              <a:gd name="connsiteX0" fmla="*/ 7620 w 3609379"/>
              <a:gd name="connsiteY0" fmla="*/ 7620 h 3213690"/>
              <a:gd name="connsiteX1" fmla="*/ 3601759 w 3609379"/>
              <a:gd name="connsiteY1" fmla="*/ 0 h 3213690"/>
              <a:gd name="connsiteX2" fmla="*/ 3609379 w 3609379"/>
              <a:gd name="connsiteY2" fmla="*/ 2237779 h 3213690"/>
              <a:gd name="connsiteX3" fmla="*/ 1803818 w 3609379"/>
              <a:gd name="connsiteY3" fmla="*/ 3213690 h 3213690"/>
              <a:gd name="connsiteX4" fmla="*/ 0 w 3609379"/>
              <a:gd name="connsiteY4" fmla="*/ 2214919 h 3213690"/>
              <a:gd name="connsiteX5" fmla="*/ 7620 w 3609379"/>
              <a:gd name="connsiteY5" fmla="*/ 7620 h 3213690"/>
              <a:gd name="connsiteX0" fmla="*/ 7620 w 3609379"/>
              <a:gd name="connsiteY0" fmla="*/ 9571 h 3215641"/>
              <a:gd name="connsiteX1" fmla="*/ 1834298 w 3609379"/>
              <a:gd name="connsiteY1" fmla="*/ 0 h 3215641"/>
              <a:gd name="connsiteX2" fmla="*/ 3601759 w 3609379"/>
              <a:gd name="connsiteY2" fmla="*/ 1951 h 3215641"/>
              <a:gd name="connsiteX3" fmla="*/ 3609379 w 3609379"/>
              <a:gd name="connsiteY3" fmla="*/ 2239730 h 3215641"/>
              <a:gd name="connsiteX4" fmla="*/ 1803818 w 3609379"/>
              <a:gd name="connsiteY4" fmla="*/ 3215641 h 3215641"/>
              <a:gd name="connsiteX5" fmla="*/ 0 w 3609379"/>
              <a:gd name="connsiteY5" fmla="*/ 2216870 h 3215641"/>
              <a:gd name="connsiteX6" fmla="*/ 7620 w 3609379"/>
              <a:gd name="connsiteY6" fmla="*/ 9571 h 3215641"/>
              <a:gd name="connsiteX0" fmla="*/ 7620 w 3609379"/>
              <a:gd name="connsiteY0" fmla="*/ 992551 h 4198621"/>
              <a:gd name="connsiteX1" fmla="*/ 1803818 w 3609379"/>
              <a:gd name="connsiteY1" fmla="*/ 0 h 4198621"/>
              <a:gd name="connsiteX2" fmla="*/ 3601759 w 3609379"/>
              <a:gd name="connsiteY2" fmla="*/ 984931 h 4198621"/>
              <a:gd name="connsiteX3" fmla="*/ 3609379 w 3609379"/>
              <a:gd name="connsiteY3" fmla="*/ 3222710 h 4198621"/>
              <a:gd name="connsiteX4" fmla="*/ 1803818 w 3609379"/>
              <a:gd name="connsiteY4" fmla="*/ 4198621 h 4198621"/>
              <a:gd name="connsiteX5" fmla="*/ 0 w 3609379"/>
              <a:gd name="connsiteY5" fmla="*/ 3199850 h 4198621"/>
              <a:gd name="connsiteX6" fmla="*/ 7620 w 3609379"/>
              <a:gd name="connsiteY6" fmla="*/ 992551 h 419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9379" h="4198621">
                <a:moveTo>
                  <a:pt x="7620" y="992551"/>
                </a:moveTo>
                <a:lnTo>
                  <a:pt x="1803818" y="0"/>
                </a:lnTo>
                <a:lnTo>
                  <a:pt x="3601759" y="984931"/>
                </a:lnTo>
                <a:lnTo>
                  <a:pt x="3609379" y="3222710"/>
                </a:lnTo>
                <a:lnTo>
                  <a:pt x="1803818" y="4198621"/>
                </a:lnTo>
                <a:lnTo>
                  <a:pt x="0" y="3199850"/>
                </a:lnTo>
                <a:lnTo>
                  <a:pt x="7620" y="992551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8076221" y="3681166"/>
            <a:ext cx="1804691" cy="2099311"/>
          </a:xfrm>
          <a:custGeom>
            <a:avLst/>
            <a:gdLst>
              <a:gd name="connsiteX0" fmla="*/ 0 w 4104679"/>
              <a:gd name="connsiteY0" fmla="*/ 0 h 4104679"/>
              <a:gd name="connsiteX1" fmla="*/ 4104679 w 4104679"/>
              <a:gd name="connsiteY1" fmla="*/ 0 h 4104679"/>
              <a:gd name="connsiteX2" fmla="*/ 4104679 w 4104679"/>
              <a:gd name="connsiteY2" fmla="*/ 4104679 h 4104679"/>
              <a:gd name="connsiteX3" fmla="*/ 0 w 4104679"/>
              <a:gd name="connsiteY3" fmla="*/ 4104679 h 4104679"/>
              <a:gd name="connsiteX4" fmla="*/ 0 w 4104679"/>
              <a:gd name="connsiteY4" fmla="*/ 0 h 4104679"/>
              <a:gd name="connsiteX0" fmla="*/ 0 w 4104679"/>
              <a:gd name="connsiteY0" fmla="*/ 7620 h 4112299"/>
              <a:gd name="connsiteX1" fmla="*/ 3594139 w 4104679"/>
              <a:gd name="connsiteY1" fmla="*/ 0 h 4112299"/>
              <a:gd name="connsiteX2" fmla="*/ 4104679 w 4104679"/>
              <a:gd name="connsiteY2" fmla="*/ 4112299 h 4112299"/>
              <a:gd name="connsiteX3" fmla="*/ 0 w 4104679"/>
              <a:gd name="connsiteY3" fmla="*/ 4112299 h 4112299"/>
              <a:gd name="connsiteX4" fmla="*/ 0 w 4104679"/>
              <a:gd name="connsiteY4" fmla="*/ 7620 h 4112299"/>
              <a:gd name="connsiteX0" fmla="*/ 0 w 3601759"/>
              <a:gd name="connsiteY0" fmla="*/ 7620 h 4112299"/>
              <a:gd name="connsiteX1" fmla="*/ 3594139 w 3601759"/>
              <a:gd name="connsiteY1" fmla="*/ 0 h 4112299"/>
              <a:gd name="connsiteX2" fmla="*/ 3601759 w 3601759"/>
              <a:gd name="connsiteY2" fmla="*/ 2237779 h 4112299"/>
              <a:gd name="connsiteX3" fmla="*/ 0 w 3601759"/>
              <a:gd name="connsiteY3" fmla="*/ 4112299 h 4112299"/>
              <a:gd name="connsiteX4" fmla="*/ 0 w 3601759"/>
              <a:gd name="connsiteY4" fmla="*/ 7620 h 411229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0 w 3609379"/>
              <a:gd name="connsiteY3" fmla="*/ 2214919 h 2237779"/>
              <a:gd name="connsiteX4" fmla="*/ 7620 w 3609379"/>
              <a:gd name="connsiteY4" fmla="*/ 7620 h 223777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1758098 w 3609379"/>
              <a:gd name="connsiteY3" fmla="*/ 2230710 h 2237779"/>
              <a:gd name="connsiteX4" fmla="*/ 0 w 3609379"/>
              <a:gd name="connsiteY4" fmla="*/ 2214919 h 2237779"/>
              <a:gd name="connsiteX5" fmla="*/ 7620 w 3609379"/>
              <a:gd name="connsiteY5" fmla="*/ 7620 h 2237779"/>
              <a:gd name="connsiteX0" fmla="*/ 7620 w 3609379"/>
              <a:gd name="connsiteY0" fmla="*/ 7620 h 3213690"/>
              <a:gd name="connsiteX1" fmla="*/ 3601759 w 3609379"/>
              <a:gd name="connsiteY1" fmla="*/ 0 h 3213690"/>
              <a:gd name="connsiteX2" fmla="*/ 3609379 w 3609379"/>
              <a:gd name="connsiteY2" fmla="*/ 2237779 h 3213690"/>
              <a:gd name="connsiteX3" fmla="*/ 1803818 w 3609379"/>
              <a:gd name="connsiteY3" fmla="*/ 3213690 h 3213690"/>
              <a:gd name="connsiteX4" fmla="*/ 0 w 3609379"/>
              <a:gd name="connsiteY4" fmla="*/ 2214919 h 3213690"/>
              <a:gd name="connsiteX5" fmla="*/ 7620 w 3609379"/>
              <a:gd name="connsiteY5" fmla="*/ 7620 h 3213690"/>
              <a:gd name="connsiteX0" fmla="*/ 7620 w 3609379"/>
              <a:gd name="connsiteY0" fmla="*/ 9571 h 3215641"/>
              <a:gd name="connsiteX1" fmla="*/ 1834298 w 3609379"/>
              <a:gd name="connsiteY1" fmla="*/ 0 h 3215641"/>
              <a:gd name="connsiteX2" fmla="*/ 3601759 w 3609379"/>
              <a:gd name="connsiteY2" fmla="*/ 1951 h 3215641"/>
              <a:gd name="connsiteX3" fmla="*/ 3609379 w 3609379"/>
              <a:gd name="connsiteY3" fmla="*/ 2239730 h 3215641"/>
              <a:gd name="connsiteX4" fmla="*/ 1803818 w 3609379"/>
              <a:gd name="connsiteY4" fmla="*/ 3215641 h 3215641"/>
              <a:gd name="connsiteX5" fmla="*/ 0 w 3609379"/>
              <a:gd name="connsiteY5" fmla="*/ 2216870 h 3215641"/>
              <a:gd name="connsiteX6" fmla="*/ 7620 w 3609379"/>
              <a:gd name="connsiteY6" fmla="*/ 9571 h 3215641"/>
              <a:gd name="connsiteX0" fmla="*/ 7620 w 3609379"/>
              <a:gd name="connsiteY0" fmla="*/ 992551 h 4198621"/>
              <a:gd name="connsiteX1" fmla="*/ 1803818 w 3609379"/>
              <a:gd name="connsiteY1" fmla="*/ 0 h 4198621"/>
              <a:gd name="connsiteX2" fmla="*/ 3601759 w 3609379"/>
              <a:gd name="connsiteY2" fmla="*/ 984931 h 4198621"/>
              <a:gd name="connsiteX3" fmla="*/ 3609379 w 3609379"/>
              <a:gd name="connsiteY3" fmla="*/ 3222710 h 4198621"/>
              <a:gd name="connsiteX4" fmla="*/ 1803818 w 3609379"/>
              <a:gd name="connsiteY4" fmla="*/ 4198621 h 4198621"/>
              <a:gd name="connsiteX5" fmla="*/ 0 w 3609379"/>
              <a:gd name="connsiteY5" fmla="*/ 3199850 h 4198621"/>
              <a:gd name="connsiteX6" fmla="*/ 7620 w 3609379"/>
              <a:gd name="connsiteY6" fmla="*/ 992551 h 419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9379" h="4198621">
                <a:moveTo>
                  <a:pt x="7620" y="992551"/>
                </a:moveTo>
                <a:lnTo>
                  <a:pt x="1803818" y="0"/>
                </a:lnTo>
                <a:lnTo>
                  <a:pt x="3601759" y="984931"/>
                </a:lnTo>
                <a:lnTo>
                  <a:pt x="3609379" y="3222710"/>
                </a:lnTo>
                <a:lnTo>
                  <a:pt x="1803818" y="4198621"/>
                </a:lnTo>
                <a:lnTo>
                  <a:pt x="0" y="3199850"/>
                </a:lnTo>
                <a:lnTo>
                  <a:pt x="7620" y="992551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14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215680" y="1844824"/>
            <a:ext cx="1512280" cy="1512280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763852" y="1844824"/>
            <a:ext cx="1512280" cy="1512280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312024" y="1844824"/>
            <a:ext cx="1512280" cy="1512280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860196" y="1844824"/>
            <a:ext cx="1512280" cy="1512280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215680" y="3392996"/>
            <a:ext cx="1512280" cy="1512280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763852" y="3392996"/>
            <a:ext cx="1512280" cy="1512280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312024" y="3392996"/>
            <a:ext cx="1512280" cy="1512280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7860196" y="3392996"/>
            <a:ext cx="1512280" cy="1512280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698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CBE-5765-46D3-BA4F-E21B47D4CF2C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7686-4720-432E-AA12-47DA17ED5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89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631597" y="2204864"/>
            <a:ext cx="2158263" cy="219624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935851" y="2204864"/>
            <a:ext cx="2158263" cy="219624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204088" y="2204864"/>
            <a:ext cx="2158263" cy="219624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472357" y="2204864"/>
            <a:ext cx="2158263" cy="219624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847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1407" y="692700"/>
            <a:ext cx="3801268" cy="2144899"/>
          </a:xfrm>
          <a:prstGeom prst="round2SameRect">
            <a:avLst>
              <a:gd name="adj1" fmla="val 0"/>
              <a:gd name="adj2" fmla="val 2480"/>
            </a:avLst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619839" y="692700"/>
            <a:ext cx="3801268" cy="2144899"/>
          </a:xfrm>
          <a:prstGeom prst="round2SameRect">
            <a:avLst>
              <a:gd name="adj1" fmla="val 0"/>
              <a:gd name="adj2" fmla="val 2480"/>
            </a:avLst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675623" y="2996952"/>
            <a:ext cx="3801268" cy="2144899"/>
          </a:xfrm>
          <a:prstGeom prst="round2SameRect">
            <a:avLst>
              <a:gd name="adj1" fmla="val 0"/>
              <a:gd name="adj2" fmla="val 2480"/>
            </a:avLst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72355" y="3032927"/>
            <a:ext cx="1908175" cy="21240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266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BFE2-38DC-4D26-AB87-B459F207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E49A-8D1D-4E10-ADB0-4354C8949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1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BFE2-38DC-4D26-AB87-B459F207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E49A-8D1D-4E10-ADB0-4354C8949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3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6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BFE2-38DC-4D26-AB87-B459F207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E49A-8D1D-4E10-ADB0-4354C8949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6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BFE2-38DC-4D26-AB87-B459F207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E49A-8D1D-4E10-ADB0-4354C8949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2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BFE2-38DC-4D26-AB87-B459F207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E49A-8D1D-4E10-ADB0-4354C8949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63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BFE2-38DC-4D26-AB87-B459F207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E49A-8D1D-4E10-ADB0-4354C8949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78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BFE2-38DC-4D26-AB87-B459F207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E49A-8D1D-4E10-ADB0-4354C8949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0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6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BFE2-38DC-4D26-AB87-B459F207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E49A-8D1D-4E10-ADB0-4354C8949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6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6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CBE-5765-46D3-BA4F-E21B47D4CF2C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7686-4720-432E-AA12-47DA17ED5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97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BFE2-38DC-4D26-AB87-B459F207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E49A-8D1D-4E10-ADB0-4354C8949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3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BFE2-38DC-4D26-AB87-B459F207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E49A-8D1D-4E10-ADB0-4354C8949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1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BFE2-38DC-4D26-AB87-B459F207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E49A-8D1D-4E10-ADB0-4354C8949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4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980268" y="1435946"/>
            <a:ext cx="8561917" cy="501226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  <a:lvl2pPr marL="609585" indent="0">
              <a:buNone/>
              <a:defRPr sz="2400">
                <a:latin typeface="LaTO LIGHT"/>
                <a:cs typeface="LaTO LIGHT"/>
              </a:defRPr>
            </a:lvl2pPr>
            <a:lvl3pPr marL="1219170" indent="0">
              <a:buNone/>
              <a:defRPr sz="2400">
                <a:latin typeface="LaTO LIGHT"/>
                <a:cs typeface="LaTO LIGHT"/>
              </a:defRPr>
            </a:lvl3pPr>
            <a:lvl4pPr marL="1828754" indent="0">
              <a:buNone/>
              <a:defRPr sz="2400">
                <a:latin typeface="LaTO LIGHT"/>
                <a:cs typeface="LaTO LIGHT"/>
              </a:defRPr>
            </a:lvl4pPr>
            <a:lvl5pPr marL="2438339" indent="0">
              <a:buNone/>
              <a:defRPr sz="2400">
                <a:latin typeface="LaTO LIGHT"/>
                <a:cs typeface="La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2980268" y="327854"/>
            <a:ext cx="8561917" cy="71966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>
                <a:latin typeface="Roboto Black"/>
                <a:cs typeface="Roboto Black"/>
              </a:defRPr>
            </a:lvl1pPr>
            <a:lvl2pPr marL="609585" indent="0">
              <a:buNone/>
              <a:defRPr sz="3733">
                <a:latin typeface="Roboto Black"/>
                <a:cs typeface="Roboto Black"/>
              </a:defRPr>
            </a:lvl2pPr>
            <a:lvl3pPr marL="1219170" indent="0">
              <a:buNone/>
              <a:defRPr sz="3733">
                <a:latin typeface="Roboto Black"/>
                <a:cs typeface="Roboto Black"/>
              </a:defRPr>
            </a:lvl3pPr>
            <a:lvl4pPr marL="1828754" indent="0">
              <a:buNone/>
              <a:defRPr sz="3733">
                <a:latin typeface="Roboto Black"/>
                <a:cs typeface="Roboto Black"/>
              </a:defRPr>
            </a:lvl4pPr>
            <a:lvl5pPr marL="2438339" indent="0">
              <a:buNone/>
              <a:defRPr sz="3733">
                <a:latin typeface="Roboto Black"/>
                <a:cs typeface="Roboto Black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06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23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273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993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7899261" y="1289120"/>
            <a:ext cx="7336063" cy="7726891"/>
            <a:chOff x="6256254" y="292422"/>
            <a:chExt cx="7336062" cy="7726891"/>
          </a:xfrm>
          <a:noFill/>
        </p:grpSpPr>
        <p:sp>
          <p:nvSpPr>
            <p:cNvPr id="18" name="Right Triangle 9"/>
            <p:cNvSpPr/>
            <p:nvPr/>
          </p:nvSpPr>
          <p:spPr>
            <a:xfrm rot="15514280">
              <a:off x="6970063" y="5459938"/>
              <a:ext cx="1419515" cy="128948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1628350"/>
                <a:gd name="connsiteY0" fmla="*/ 639934 h 1447939"/>
                <a:gd name="connsiteX1" fmla="*/ 1547560 w 1628350"/>
                <a:gd name="connsiteY1" fmla="*/ 0 h 1447939"/>
                <a:gd name="connsiteX2" fmla="*/ 1627489 w 1628350"/>
                <a:gd name="connsiteY2" fmla="*/ 1447939 h 1447939"/>
                <a:gd name="connsiteX3" fmla="*/ 0 w 1628350"/>
                <a:gd name="connsiteY3" fmla="*/ 639934 h 1447939"/>
                <a:gd name="connsiteX0" fmla="*/ 0 w 1480922"/>
                <a:gd name="connsiteY0" fmla="*/ 2362411 h 2362411"/>
                <a:gd name="connsiteX1" fmla="*/ 1400132 w 1480922"/>
                <a:gd name="connsiteY1" fmla="*/ 0 h 2362411"/>
                <a:gd name="connsiteX2" fmla="*/ 1480061 w 1480922"/>
                <a:gd name="connsiteY2" fmla="*/ 1447939 h 2362411"/>
                <a:gd name="connsiteX3" fmla="*/ 0 w 1480922"/>
                <a:gd name="connsiteY3" fmla="*/ 2362411 h 2362411"/>
                <a:gd name="connsiteX0" fmla="*/ 0 w 1480234"/>
                <a:gd name="connsiteY0" fmla="*/ 1319344 h 1319344"/>
                <a:gd name="connsiteX1" fmla="*/ 966524 w 1480234"/>
                <a:gd name="connsiteY1" fmla="*/ 0 h 1319344"/>
                <a:gd name="connsiteX2" fmla="*/ 1480061 w 1480234"/>
                <a:gd name="connsiteY2" fmla="*/ 404872 h 1319344"/>
                <a:gd name="connsiteX3" fmla="*/ 0 w 1480234"/>
                <a:gd name="connsiteY3" fmla="*/ 1319344 h 1319344"/>
                <a:gd name="connsiteX0" fmla="*/ 0 w 1480126"/>
                <a:gd name="connsiteY0" fmla="*/ 937789 h 937789"/>
                <a:gd name="connsiteX1" fmla="*/ 75667 w 1480126"/>
                <a:gd name="connsiteY1" fmla="*/ 0 h 937789"/>
                <a:gd name="connsiteX2" fmla="*/ 1480061 w 1480126"/>
                <a:gd name="connsiteY2" fmla="*/ 23317 h 937789"/>
                <a:gd name="connsiteX3" fmla="*/ 0 w 1480126"/>
                <a:gd name="connsiteY3" fmla="*/ 937789 h 937789"/>
                <a:gd name="connsiteX0" fmla="*/ 0 w 1447813"/>
                <a:gd name="connsiteY0" fmla="*/ 940564 h 940564"/>
                <a:gd name="connsiteX1" fmla="*/ 75667 w 1447813"/>
                <a:gd name="connsiteY1" fmla="*/ 2775 h 940564"/>
                <a:gd name="connsiteX2" fmla="*/ 1447746 w 1447813"/>
                <a:gd name="connsiteY2" fmla="*/ 156 h 940564"/>
                <a:gd name="connsiteX3" fmla="*/ 0 w 1447813"/>
                <a:gd name="connsiteY3" fmla="*/ 940564 h 94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13" h="940564">
                  <a:moveTo>
                    <a:pt x="0" y="940564"/>
                  </a:moveTo>
                  <a:lnTo>
                    <a:pt x="75667" y="2775"/>
                  </a:lnTo>
                  <a:cubicBezTo>
                    <a:pt x="64445" y="3838"/>
                    <a:pt x="1458968" y="-907"/>
                    <a:pt x="1447746" y="156"/>
                  </a:cubicBezTo>
                  <a:lnTo>
                    <a:pt x="0" y="94056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19" name="Right Triangle 9"/>
            <p:cNvSpPr/>
            <p:nvPr/>
          </p:nvSpPr>
          <p:spPr>
            <a:xfrm rot="16826751">
              <a:off x="11702672" y="2516957"/>
              <a:ext cx="1653148" cy="1561336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1943642"/>
                <a:gd name="connsiteY0" fmla="*/ 639934 h 3456308"/>
                <a:gd name="connsiteX1" fmla="*/ 1547560 w 1943642"/>
                <a:gd name="connsiteY1" fmla="*/ 0 h 3456308"/>
                <a:gd name="connsiteX2" fmla="*/ 1943421 w 1943642"/>
                <a:gd name="connsiteY2" fmla="*/ 3456308 h 3456308"/>
                <a:gd name="connsiteX3" fmla="*/ 0 w 1943642"/>
                <a:gd name="connsiteY3" fmla="*/ 639934 h 3456308"/>
                <a:gd name="connsiteX0" fmla="*/ 0 w 2076248"/>
                <a:gd name="connsiteY0" fmla="*/ 1029907 h 3846281"/>
                <a:gd name="connsiteX1" fmla="*/ 2076248 w 2076248"/>
                <a:gd name="connsiteY1" fmla="*/ 0 h 3846281"/>
                <a:gd name="connsiteX2" fmla="*/ 1943421 w 2076248"/>
                <a:gd name="connsiteY2" fmla="*/ 3846281 h 3846281"/>
                <a:gd name="connsiteX3" fmla="*/ 0 w 2076248"/>
                <a:gd name="connsiteY3" fmla="*/ 1029907 h 3846281"/>
                <a:gd name="connsiteX0" fmla="*/ 0 w 3740213"/>
                <a:gd name="connsiteY0" fmla="*/ 1029907 h 3726794"/>
                <a:gd name="connsiteX1" fmla="*/ 2076248 w 3740213"/>
                <a:gd name="connsiteY1" fmla="*/ 0 h 3726794"/>
                <a:gd name="connsiteX2" fmla="*/ 3740157 w 3740213"/>
                <a:gd name="connsiteY2" fmla="*/ 3726795 h 3726794"/>
                <a:gd name="connsiteX3" fmla="*/ 0 w 3740213"/>
                <a:gd name="connsiteY3" fmla="*/ 1029907 h 3726794"/>
                <a:gd name="connsiteX0" fmla="*/ -1 w 2915950"/>
                <a:gd name="connsiteY0" fmla="*/ 2368921 h 3726796"/>
                <a:gd name="connsiteX1" fmla="*/ 1251985 w 2915950"/>
                <a:gd name="connsiteY1" fmla="*/ 0 h 3726796"/>
                <a:gd name="connsiteX2" fmla="*/ 2915894 w 2915950"/>
                <a:gd name="connsiteY2" fmla="*/ 3726795 h 3726796"/>
                <a:gd name="connsiteX3" fmla="*/ -1 w 2915950"/>
                <a:gd name="connsiteY3" fmla="*/ 2368921 h 3726796"/>
                <a:gd name="connsiteX0" fmla="*/ -1 w 2915940"/>
                <a:gd name="connsiteY0" fmla="*/ 1471352 h 2829225"/>
                <a:gd name="connsiteX1" fmla="*/ 931826 w 2915940"/>
                <a:gd name="connsiteY1" fmla="*/ -1 h 2829225"/>
                <a:gd name="connsiteX2" fmla="*/ 2915894 w 2915940"/>
                <a:gd name="connsiteY2" fmla="*/ 2829226 h 2829225"/>
                <a:gd name="connsiteX3" fmla="*/ -1 w 2915940"/>
                <a:gd name="connsiteY3" fmla="*/ 1471352 h 2829225"/>
                <a:gd name="connsiteX0" fmla="*/ -1 w 3098034"/>
                <a:gd name="connsiteY0" fmla="*/ 1427523 h 2829229"/>
                <a:gd name="connsiteX1" fmla="*/ 1113920 w 3098034"/>
                <a:gd name="connsiteY1" fmla="*/ 1 h 2829229"/>
                <a:gd name="connsiteX2" fmla="*/ 3097988 w 3098034"/>
                <a:gd name="connsiteY2" fmla="*/ 2829228 h 2829229"/>
                <a:gd name="connsiteX3" fmla="*/ -1 w 3098034"/>
                <a:gd name="connsiteY3" fmla="*/ 1427523 h 2829229"/>
                <a:gd name="connsiteX0" fmla="*/ -1 w 3306595"/>
                <a:gd name="connsiteY0" fmla="*/ 1427521 h 3018388"/>
                <a:gd name="connsiteX1" fmla="*/ 1113920 w 3306595"/>
                <a:gd name="connsiteY1" fmla="*/ -1 h 3018388"/>
                <a:gd name="connsiteX2" fmla="*/ 3306553 w 3306595"/>
                <a:gd name="connsiteY2" fmla="*/ 3018387 h 3018388"/>
                <a:gd name="connsiteX3" fmla="*/ -1 w 3306595"/>
                <a:gd name="connsiteY3" fmla="*/ 1427521 h 3018388"/>
                <a:gd name="connsiteX0" fmla="*/ -1 w 3306595"/>
                <a:gd name="connsiteY0" fmla="*/ 1432874 h 3023739"/>
                <a:gd name="connsiteX1" fmla="*/ 1035563 w 3306595"/>
                <a:gd name="connsiteY1" fmla="*/ 0 h 3023739"/>
                <a:gd name="connsiteX2" fmla="*/ 3306553 w 3306595"/>
                <a:gd name="connsiteY2" fmla="*/ 3023740 h 3023739"/>
                <a:gd name="connsiteX3" fmla="*/ -1 w 3306595"/>
                <a:gd name="connsiteY3" fmla="*/ 1432874 h 302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6595" h="3023739">
                  <a:moveTo>
                    <a:pt x="-1" y="1432874"/>
                  </a:moveTo>
                  <a:lnTo>
                    <a:pt x="1035563" y="0"/>
                  </a:lnTo>
                  <a:cubicBezTo>
                    <a:pt x="1024341" y="1063"/>
                    <a:pt x="3317775" y="3022677"/>
                    <a:pt x="3306553" y="3023740"/>
                  </a:cubicBezTo>
                  <a:lnTo>
                    <a:pt x="-1" y="143287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srgbClr val="FF3399"/>
                </a:solidFill>
              </a:endParaRPr>
            </a:p>
          </p:txBody>
        </p:sp>
        <p:sp>
          <p:nvSpPr>
            <p:cNvPr id="20" name="Right Triangle 9"/>
            <p:cNvSpPr/>
            <p:nvPr/>
          </p:nvSpPr>
          <p:spPr>
            <a:xfrm rot="3864744">
              <a:off x="7951064" y="5016316"/>
              <a:ext cx="2000183" cy="336310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3289025"/>
                <a:gd name="connsiteY0" fmla="*/ 3112563 h 3957279"/>
                <a:gd name="connsiteX1" fmla="*/ 3289025 w 3289025"/>
                <a:gd name="connsiteY1" fmla="*/ 0 h 3957279"/>
                <a:gd name="connsiteX2" fmla="*/ 655705 w 3289025"/>
                <a:gd name="connsiteY2" fmla="*/ 3957279 h 3957279"/>
                <a:gd name="connsiteX3" fmla="*/ 0 w 3289025"/>
                <a:gd name="connsiteY3" fmla="*/ 3112563 h 395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9025" h="3957279">
                  <a:moveTo>
                    <a:pt x="0" y="3112563"/>
                  </a:moveTo>
                  <a:lnTo>
                    <a:pt x="3289025" y="0"/>
                  </a:lnTo>
                  <a:cubicBezTo>
                    <a:pt x="3277803" y="1063"/>
                    <a:pt x="666927" y="3956216"/>
                    <a:pt x="655705" y="3957279"/>
                  </a:cubicBezTo>
                  <a:lnTo>
                    <a:pt x="0" y="311256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9"/>
            <p:cNvSpPr/>
            <p:nvPr/>
          </p:nvSpPr>
          <p:spPr>
            <a:xfrm rot="18516916">
              <a:off x="9428530" y="1242471"/>
              <a:ext cx="3022888" cy="5304684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974061 w 1974061"/>
                <a:gd name="connsiteY0" fmla="*/ 0 h 3464159"/>
                <a:gd name="connsiteX1" fmla="*/ 1329487 w 1974061"/>
                <a:gd name="connsiteY1" fmla="*/ 3464159 h 3464159"/>
                <a:gd name="connsiteX2" fmla="*/ 0 w 1974061"/>
                <a:gd name="connsiteY2" fmla="*/ 1624973 h 3464159"/>
                <a:gd name="connsiteX3" fmla="*/ 1974061 w 1974061"/>
                <a:gd name="connsiteY3" fmla="*/ 0 h 346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4061" h="3464159">
                  <a:moveTo>
                    <a:pt x="1974061" y="0"/>
                  </a:moveTo>
                  <a:lnTo>
                    <a:pt x="1329487" y="3464159"/>
                  </a:lnTo>
                  <a:lnTo>
                    <a:pt x="0" y="1624973"/>
                  </a:lnTo>
                  <a:lnTo>
                    <a:pt x="197406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22" name="Right Triangle 9"/>
            <p:cNvSpPr/>
            <p:nvPr/>
          </p:nvSpPr>
          <p:spPr>
            <a:xfrm rot="9372945">
              <a:off x="10559151" y="667036"/>
              <a:ext cx="1240106" cy="3961512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406101"/>
                <a:gd name="connsiteY0" fmla="*/ 0 h 2858903"/>
                <a:gd name="connsiteX1" fmla="*/ 1294519 w 1406101"/>
                <a:gd name="connsiteY1" fmla="*/ 2858903 h 2858903"/>
                <a:gd name="connsiteX2" fmla="*/ 0 w 1406101"/>
                <a:gd name="connsiteY2" fmla="*/ 1005574 h 2858903"/>
                <a:gd name="connsiteX3" fmla="*/ 1406101 w 1406101"/>
                <a:gd name="connsiteY3" fmla="*/ 0 h 2858903"/>
                <a:gd name="connsiteX0" fmla="*/ 1406101 w 1406101"/>
                <a:gd name="connsiteY0" fmla="*/ 0 h 2226118"/>
                <a:gd name="connsiteX1" fmla="*/ 858609 w 1406101"/>
                <a:gd name="connsiteY1" fmla="*/ 2226118 h 2226118"/>
                <a:gd name="connsiteX2" fmla="*/ 0 w 1406101"/>
                <a:gd name="connsiteY2" fmla="*/ 1005574 h 2226118"/>
                <a:gd name="connsiteX3" fmla="*/ 1406101 w 1406101"/>
                <a:gd name="connsiteY3" fmla="*/ 0 h 2226118"/>
                <a:gd name="connsiteX0" fmla="*/ 1408997 w 1408997"/>
                <a:gd name="connsiteY0" fmla="*/ 800804 h 1220544"/>
                <a:gd name="connsiteX1" fmla="*/ 858609 w 1408997"/>
                <a:gd name="connsiteY1" fmla="*/ 1220544 h 1220544"/>
                <a:gd name="connsiteX2" fmla="*/ 0 w 1408997"/>
                <a:gd name="connsiteY2" fmla="*/ 0 h 1220544"/>
                <a:gd name="connsiteX3" fmla="*/ 1408997 w 1408997"/>
                <a:gd name="connsiteY3" fmla="*/ 800804 h 1220544"/>
                <a:gd name="connsiteX0" fmla="*/ 2212062 w 2212062"/>
                <a:gd name="connsiteY0" fmla="*/ 1981504 h 2401244"/>
                <a:gd name="connsiteX1" fmla="*/ 1661674 w 2212062"/>
                <a:gd name="connsiteY1" fmla="*/ 2401244 h 2401244"/>
                <a:gd name="connsiteX2" fmla="*/ 0 w 2212062"/>
                <a:gd name="connsiteY2" fmla="*/ 0 h 2401244"/>
                <a:gd name="connsiteX3" fmla="*/ 2212062 w 2212062"/>
                <a:gd name="connsiteY3" fmla="*/ 1981504 h 2401244"/>
                <a:gd name="connsiteX0" fmla="*/ 1559086 w 1661674"/>
                <a:gd name="connsiteY0" fmla="*/ 877817 h 2401244"/>
                <a:gd name="connsiteX1" fmla="*/ 1661674 w 1661674"/>
                <a:gd name="connsiteY1" fmla="*/ 2401244 h 2401244"/>
                <a:gd name="connsiteX2" fmla="*/ 0 w 1661674"/>
                <a:gd name="connsiteY2" fmla="*/ 0 h 2401244"/>
                <a:gd name="connsiteX3" fmla="*/ 1559086 w 1661674"/>
                <a:gd name="connsiteY3" fmla="*/ 877817 h 2401244"/>
                <a:gd name="connsiteX0" fmla="*/ 747378 w 849966"/>
                <a:gd name="connsiteY0" fmla="*/ 0 h 1523427"/>
                <a:gd name="connsiteX1" fmla="*/ 849966 w 849966"/>
                <a:gd name="connsiteY1" fmla="*/ 1523427 h 1523427"/>
                <a:gd name="connsiteX2" fmla="*/ 0 w 849966"/>
                <a:gd name="connsiteY2" fmla="*/ 308777 h 1523427"/>
                <a:gd name="connsiteX3" fmla="*/ 747378 w 849966"/>
                <a:gd name="connsiteY3" fmla="*/ 0 h 1523427"/>
                <a:gd name="connsiteX0" fmla="*/ 747378 w 747378"/>
                <a:gd name="connsiteY0" fmla="*/ 0 h 936076"/>
                <a:gd name="connsiteX1" fmla="*/ 599517 w 747378"/>
                <a:gd name="connsiteY1" fmla="*/ 936076 h 936076"/>
                <a:gd name="connsiteX2" fmla="*/ 0 w 747378"/>
                <a:gd name="connsiteY2" fmla="*/ 308777 h 936076"/>
                <a:gd name="connsiteX3" fmla="*/ 747378 w 747378"/>
                <a:gd name="connsiteY3" fmla="*/ 0 h 936076"/>
                <a:gd name="connsiteX0" fmla="*/ 440102 w 440102"/>
                <a:gd name="connsiteY0" fmla="*/ 0 h 936076"/>
                <a:gd name="connsiteX1" fmla="*/ 292241 w 440102"/>
                <a:gd name="connsiteY1" fmla="*/ 936076 h 936076"/>
                <a:gd name="connsiteX2" fmla="*/ 0 w 440102"/>
                <a:gd name="connsiteY2" fmla="*/ 88493 h 936076"/>
                <a:gd name="connsiteX3" fmla="*/ 440102 w 440102"/>
                <a:gd name="connsiteY3" fmla="*/ 0 h 936076"/>
                <a:gd name="connsiteX0" fmla="*/ 1024450 w 1024450"/>
                <a:gd name="connsiteY0" fmla="*/ 144791 h 1080867"/>
                <a:gd name="connsiteX1" fmla="*/ 876589 w 1024450"/>
                <a:gd name="connsiteY1" fmla="*/ 1080867 h 1080867"/>
                <a:gd name="connsiteX2" fmla="*/ 0 w 1024450"/>
                <a:gd name="connsiteY2" fmla="*/ 0 h 1080867"/>
                <a:gd name="connsiteX3" fmla="*/ 1024450 w 1024450"/>
                <a:gd name="connsiteY3" fmla="*/ 144791 h 1080867"/>
                <a:gd name="connsiteX0" fmla="*/ 1024450 w 1024450"/>
                <a:gd name="connsiteY0" fmla="*/ 144791 h 1283588"/>
                <a:gd name="connsiteX1" fmla="*/ 876589 w 1024450"/>
                <a:gd name="connsiteY1" fmla="*/ 1080867 h 1283588"/>
                <a:gd name="connsiteX2" fmla="*/ 530451 w 1024450"/>
                <a:gd name="connsiteY2" fmla="*/ 1283579 h 1283588"/>
                <a:gd name="connsiteX3" fmla="*/ 0 w 1024450"/>
                <a:gd name="connsiteY3" fmla="*/ 0 h 1283588"/>
                <a:gd name="connsiteX4" fmla="*/ 1024450 w 1024450"/>
                <a:gd name="connsiteY4" fmla="*/ 144791 h 1283588"/>
                <a:gd name="connsiteX0" fmla="*/ 857971 w 876589"/>
                <a:gd name="connsiteY0" fmla="*/ 0 h 1293010"/>
                <a:gd name="connsiteX1" fmla="*/ 876589 w 876589"/>
                <a:gd name="connsiteY1" fmla="*/ 1090289 h 1293010"/>
                <a:gd name="connsiteX2" fmla="*/ 530451 w 876589"/>
                <a:gd name="connsiteY2" fmla="*/ 1293001 h 1293010"/>
                <a:gd name="connsiteX3" fmla="*/ 0 w 876589"/>
                <a:gd name="connsiteY3" fmla="*/ 9422 h 1293010"/>
                <a:gd name="connsiteX4" fmla="*/ 857971 w 876589"/>
                <a:gd name="connsiteY4" fmla="*/ 0 h 1293010"/>
                <a:gd name="connsiteX0" fmla="*/ 857971 w 1598506"/>
                <a:gd name="connsiteY0" fmla="*/ 0 h 1359951"/>
                <a:gd name="connsiteX1" fmla="*/ 1598506 w 1598506"/>
                <a:gd name="connsiteY1" fmla="*/ 1359951 h 1359951"/>
                <a:gd name="connsiteX2" fmla="*/ 530451 w 1598506"/>
                <a:gd name="connsiteY2" fmla="*/ 1293001 h 1359951"/>
                <a:gd name="connsiteX3" fmla="*/ 0 w 1598506"/>
                <a:gd name="connsiteY3" fmla="*/ 9422 h 1359951"/>
                <a:gd name="connsiteX4" fmla="*/ 857971 w 1598506"/>
                <a:gd name="connsiteY4" fmla="*/ 0 h 1359951"/>
                <a:gd name="connsiteX0" fmla="*/ 857971 w 1598506"/>
                <a:gd name="connsiteY0" fmla="*/ 0 h 1359951"/>
                <a:gd name="connsiteX1" fmla="*/ 1598506 w 1598506"/>
                <a:gd name="connsiteY1" fmla="*/ 1359951 h 1359951"/>
                <a:gd name="connsiteX2" fmla="*/ 787829 w 1598506"/>
                <a:gd name="connsiteY2" fmla="*/ 727355 h 1359951"/>
                <a:gd name="connsiteX3" fmla="*/ 0 w 1598506"/>
                <a:gd name="connsiteY3" fmla="*/ 9422 h 1359951"/>
                <a:gd name="connsiteX4" fmla="*/ 857971 w 1598506"/>
                <a:gd name="connsiteY4" fmla="*/ 0 h 1359951"/>
                <a:gd name="connsiteX0" fmla="*/ 857971 w 1598506"/>
                <a:gd name="connsiteY0" fmla="*/ 0 h 1359951"/>
                <a:gd name="connsiteX1" fmla="*/ 1598506 w 1598506"/>
                <a:gd name="connsiteY1" fmla="*/ 1359951 h 1359951"/>
                <a:gd name="connsiteX2" fmla="*/ 846119 w 1598506"/>
                <a:gd name="connsiteY2" fmla="*/ 631780 h 1359951"/>
                <a:gd name="connsiteX3" fmla="*/ 0 w 1598506"/>
                <a:gd name="connsiteY3" fmla="*/ 9422 h 1359951"/>
                <a:gd name="connsiteX4" fmla="*/ 857971 w 1598506"/>
                <a:gd name="connsiteY4" fmla="*/ 0 h 1359951"/>
                <a:gd name="connsiteX0" fmla="*/ 857971 w 1598506"/>
                <a:gd name="connsiteY0" fmla="*/ 0 h 1359951"/>
                <a:gd name="connsiteX1" fmla="*/ 1598506 w 1598506"/>
                <a:gd name="connsiteY1" fmla="*/ 1359951 h 1359951"/>
                <a:gd name="connsiteX2" fmla="*/ 818466 w 1598506"/>
                <a:gd name="connsiteY2" fmla="*/ 676183 h 1359951"/>
                <a:gd name="connsiteX3" fmla="*/ 0 w 1598506"/>
                <a:gd name="connsiteY3" fmla="*/ 9422 h 1359951"/>
                <a:gd name="connsiteX4" fmla="*/ 857971 w 1598506"/>
                <a:gd name="connsiteY4" fmla="*/ 0 h 1359951"/>
                <a:gd name="connsiteX0" fmla="*/ 857971 w 963139"/>
                <a:gd name="connsiteY0" fmla="*/ 0 h 3076744"/>
                <a:gd name="connsiteX1" fmla="*/ 963139 w 963139"/>
                <a:gd name="connsiteY1" fmla="*/ 3076744 h 3076744"/>
                <a:gd name="connsiteX2" fmla="*/ 818466 w 963139"/>
                <a:gd name="connsiteY2" fmla="*/ 676183 h 3076744"/>
                <a:gd name="connsiteX3" fmla="*/ 0 w 963139"/>
                <a:gd name="connsiteY3" fmla="*/ 9422 h 3076744"/>
                <a:gd name="connsiteX4" fmla="*/ 857971 w 963139"/>
                <a:gd name="connsiteY4" fmla="*/ 0 h 3076744"/>
                <a:gd name="connsiteX0" fmla="*/ 857971 w 963139"/>
                <a:gd name="connsiteY0" fmla="*/ 0 h 3076744"/>
                <a:gd name="connsiteX1" fmla="*/ 963139 w 963139"/>
                <a:gd name="connsiteY1" fmla="*/ 3076744 h 3076744"/>
                <a:gd name="connsiteX2" fmla="*/ 322328 w 963139"/>
                <a:gd name="connsiteY2" fmla="*/ 1031505 h 3076744"/>
                <a:gd name="connsiteX3" fmla="*/ 0 w 963139"/>
                <a:gd name="connsiteY3" fmla="*/ 9422 h 3076744"/>
                <a:gd name="connsiteX4" fmla="*/ 857971 w 963139"/>
                <a:gd name="connsiteY4" fmla="*/ 0 h 307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3139" h="3076744">
                  <a:moveTo>
                    <a:pt x="857971" y="0"/>
                  </a:moveTo>
                  <a:lnTo>
                    <a:pt x="963139" y="3076744"/>
                  </a:lnTo>
                  <a:cubicBezTo>
                    <a:pt x="953703" y="3075132"/>
                    <a:pt x="331764" y="1033117"/>
                    <a:pt x="322328" y="1031505"/>
                  </a:cubicBezTo>
                  <a:lnTo>
                    <a:pt x="0" y="9422"/>
                  </a:lnTo>
                  <a:lnTo>
                    <a:pt x="85797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>
                <a:solidFill>
                  <a:prstClr val="white"/>
                </a:solidFill>
              </a:endParaRPr>
            </a:p>
          </p:txBody>
        </p:sp>
        <p:sp>
          <p:nvSpPr>
            <p:cNvPr id="23" name="Right Triangle 9"/>
            <p:cNvSpPr/>
            <p:nvPr/>
          </p:nvSpPr>
          <p:spPr>
            <a:xfrm rot="16736933">
              <a:off x="7957451" y="3899614"/>
              <a:ext cx="389311" cy="704851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  <a:gd name="connsiteX0" fmla="*/ 0 w 6241002"/>
                <a:gd name="connsiteY0" fmla="*/ 4942577 h 7197122"/>
                <a:gd name="connsiteX1" fmla="*/ 6241005 w 6241002"/>
                <a:gd name="connsiteY1" fmla="*/ 2 h 7197122"/>
                <a:gd name="connsiteX2" fmla="*/ 4500934 w 6241002"/>
                <a:gd name="connsiteY2" fmla="*/ 7197121 h 7197122"/>
                <a:gd name="connsiteX3" fmla="*/ 0 w 6241002"/>
                <a:gd name="connsiteY3" fmla="*/ 4942577 h 7197122"/>
                <a:gd name="connsiteX0" fmla="*/ 0 w 6241002"/>
                <a:gd name="connsiteY0" fmla="*/ 4942577 h 7197122"/>
                <a:gd name="connsiteX1" fmla="*/ 2819951 w 6241002"/>
                <a:gd name="connsiteY1" fmla="*/ 2743592 h 7197122"/>
                <a:gd name="connsiteX2" fmla="*/ 6241005 w 6241002"/>
                <a:gd name="connsiteY2" fmla="*/ 2 h 7197122"/>
                <a:gd name="connsiteX3" fmla="*/ 4500934 w 6241002"/>
                <a:gd name="connsiteY3" fmla="*/ 7197121 h 7197122"/>
                <a:gd name="connsiteX4" fmla="*/ 0 w 6241002"/>
                <a:gd name="connsiteY4" fmla="*/ 4942577 h 7197122"/>
                <a:gd name="connsiteX0" fmla="*/ 0 w 6241002"/>
                <a:gd name="connsiteY0" fmla="*/ 5778721 h 8033266"/>
                <a:gd name="connsiteX1" fmla="*/ 431963 w 6241002"/>
                <a:gd name="connsiteY1" fmla="*/ 1 h 8033266"/>
                <a:gd name="connsiteX2" fmla="*/ 6241005 w 6241002"/>
                <a:gd name="connsiteY2" fmla="*/ 836146 h 8033266"/>
                <a:gd name="connsiteX3" fmla="*/ 4500934 w 6241002"/>
                <a:gd name="connsiteY3" fmla="*/ 8033265 h 8033266"/>
                <a:gd name="connsiteX4" fmla="*/ 0 w 6241002"/>
                <a:gd name="connsiteY4" fmla="*/ 5778721 h 8033266"/>
                <a:gd name="connsiteX0" fmla="*/ 1445726 w 5809037"/>
                <a:gd name="connsiteY0" fmla="*/ 7963719 h 8033266"/>
                <a:gd name="connsiteX1" fmla="*/ -2 w 5809037"/>
                <a:gd name="connsiteY1" fmla="*/ 1 h 8033266"/>
                <a:gd name="connsiteX2" fmla="*/ 5809040 w 5809037"/>
                <a:gd name="connsiteY2" fmla="*/ 836146 h 8033266"/>
                <a:gd name="connsiteX3" fmla="*/ 4068969 w 5809037"/>
                <a:gd name="connsiteY3" fmla="*/ 8033265 h 8033266"/>
                <a:gd name="connsiteX4" fmla="*/ 1445726 w 5809037"/>
                <a:gd name="connsiteY4" fmla="*/ 7963719 h 8033266"/>
                <a:gd name="connsiteX0" fmla="*/ 2105842 w 5809037"/>
                <a:gd name="connsiteY0" fmla="*/ 10752502 h 10752508"/>
                <a:gd name="connsiteX1" fmla="*/ -2 w 5809037"/>
                <a:gd name="connsiteY1" fmla="*/ 1 h 10752508"/>
                <a:gd name="connsiteX2" fmla="*/ 5809040 w 5809037"/>
                <a:gd name="connsiteY2" fmla="*/ 836146 h 10752508"/>
                <a:gd name="connsiteX3" fmla="*/ 4068969 w 5809037"/>
                <a:gd name="connsiteY3" fmla="*/ 8033265 h 10752508"/>
                <a:gd name="connsiteX4" fmla="*/ 2105842 w 5809037"/>
                <a:gd name="connsiteY4" fmla="*/ 10752502 h 1075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9037" h="10752508">
                  <a:moveTo>
                    <a:pt x="2105842" y="10752502"/>
                  </a:moveTo>
                  <a:lnTo>
                    <a:pt x="-2" y="1"/>
                  </a:lnTo>
                  <a:lnTo>
                    <a:pt x="5809040" y="836146"/>
                  </a:lnTo>
                  <a:cubicBezTo>
                    <a:pt x="5797818" y="837209"/>
                    <a:pt x="4080191" y="8032202"/>
                    <a:pt x="4068969" y="8033265"/>
                  </a:cubicBezTo>
                  <a:lnTo>
                    <a:pt x="2105842" y="1075250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24" name="Right Triangle 9"/>
            <p:cNvSpPr/>
            <p:nvPr/>
          </p:nvSpPr>
          <p:spPr>
            <a:xfrm rot="16842692">
              <a:off x="8140673" y="3118766"/>
              <a:ext cx="3700854" cy="4766038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0 w 2789556"/>
                <a:gd name="connsiteY0" fmla="*/ 3645875 h 3645875"/>
                <a:gd name="connsiteX1" fmla="*/ 231449 w 2789556"/>
                <a:gd name="connsiteY1" fmla="*/ 0 h 3645875"/>
                <a:gd name="connsiteX2" fmla="*/ 2789556 w 2789556"/>
                <a:gd name="connsiteY2" fmla="*/ 3645875 h 3645875"/>
                <a:gd name="connsiteX3" fmla="*/ 0 w 2789556"/>
                <a:gd name="connsiteY3" fmla="*/ 3645875 h 3645875"/>
                <a:gd name="connsiteX0" fmla="*/ 0 w 2789556"/>
                <a:gd name="connsiteY0" fmla="*/ 3645875 h 3645875"/>
                <a:gd name="connsiteX1" fmla="*/ 200291 w 2789556"/>
                <a:gd name="connsiteY1" fmla="*/ 575499 h 3645875"/>
                <a:gd name="connsiteX2" fmla="*/ 231449 w 2789556"/>
                <a:gd name="connsiteY2" fmla="*/ 0 h 3645875"/>
                <a:gd name="connsiteX3" fmla="*/ 2789556 w 2789556"/>
                <a:gd name="connsiteY3" fmla="*/ 3645875 h 3645875"/>
                <a:gd name="connsiteX4" fmla="*/ 0 w 2789556"/>
                <a:gd name="connsiteY4" fmla="*/ 3645875 h 3645875"/>
                <a:gd name="connsiteX0" fmla="*/ 84744 w 2874300"/>
                <a:gd name="connsiteY0" fmla="*/ 3701585 h 3701585"/>
                <a:gd name="connsiteX1" fmla="*/ 0 w 2874300"/>
                <a:gd name="connsiteY1" fmla="*/ 0 h 3701585"/>
                <a:gd name="connsiteX2" fmla="*/ 316193 w 2874300"/>
                <a:gd name="connsiteY2" fmla="*/ 55710 h 3701585"/>
                <a:gd name="connsiteX3" fmla="*/ 2874300 w 2874300"/>
                <a:gd name="connsiteY3" fmla="*/ 3701585 h 3701585"/>
                <a:gd name="connsiteX4" fmla="*/ 84744 w 2874300"/>
                <a:gd name="connsiteY4" fmla="*/ 3701585 h 3701585"/>
                <a:gd name="connsiteX0" fmla="*/ 84744 w 2874300"/>
                <a:gd name="connsiteY0" fmla="*/ 3701585 h 3701585"/>
                <a:gd name="connsiteX1" fmla="*/ 0 w 2874300"/>
                <a:gd name="connsiteY1" fmla="*/ 0 h 3701585"/>
                <a:gd name="connsiteX2" fmla="*/ 361761 w 2874300"/>
                <a:gd name="connsiteY2" fmla="*/ 416004 h 3701585"/>
                <a:gd name="connsiteX3" fmla="*/ 2874300 w 2874300"/>
                <a:gd name="connsiteY3" fmla="*/ 3701585 h 3701585"/>
                <a:gd name="connsiteX4" fmla="*/ 84744 w 2874300"/>
                <a:gd name="connsiteY4" fmla="*/ 3701585 h 370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4300" h="3701585">
                  <a:moveTo>
                    <a:pt x="84744" y="3701585"/>
                  </a:moveTo>
                  <a:lnTo>
                    <a:pt x="0" y="0"/>
                  </a:lnTo>
                  <a:lnTo>
                    <a:pt x="361761" y="416004"/>
                  </a:lnTo>
                  <a:lnTo>
                    <a:pt x="2874300" y="3701585"/>
                  </a:lnTo>
                  <a:lnTo>
                    <a:pt x="84744" y="370158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25" name="Right Triangle 9"/>
            <p:cNvSpPr/>
            <p:nvPr/>
          </p:nvSpPr>
          <p:spPr>
            <a:xfrm rot="600095">
              <a:off x="6516893" y="6682174"/>
              <a:ext cx="299550" cy="401594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560" h="1484650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666927" y="1483587"/>
                    <a:pt x="655705" y="1484650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26" name="Right Triangle 9"/>
            <p:cNvSpPr/>
            <p:nvPr/>
          </p:nvSpPr>
          <p:spPr>
            <a:xfrm rot="12339474">
              <a:off x="10790199" y="1861145"/>
              <a:ext cx="299550" cy="401594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560" h="1484650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666927" y="1483587"/>
                    <a:pt x="655705" y="1484650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27" name="Right Triangle 9"/>
            <p:cNvSpPr/>
            <p:nvPr/>
          </p:nvSpPr>
          <p:spPr>
            <a:xfrm rot="17042516">
              <a:off x="10347842" y="2679051"/>
              <a:ext cx="299550" cy="401594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560" h="1484650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666927" y="1483587"/>
                    <a:pt x="655705" y="1484650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28" name="Right Triangle 9"/>
            <p:cNvSpPr/>
            <p:nvPr/>
          </p:nvSpPr>
          <p:spPr>
            <a:xfrm rot="6485821">
              <a:off x="9818495" y="2504417"/>
              <a:ext cx="209097" cy="150671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0964" h="2894479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4512156" y="2893415"/>
                    <a:pt x="4500934" y="2894478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29" name="Right Triangle 9"/>
            <p:cNvSpPr/>
            <p:nvPr/>
          </p:nvSpPr>
          <p:spPr>
            <a:xfrm rot="18779178">
              <a:off x="7983970" y="5398879"/>
              <a:ext cx="560019" cy="352259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0964" h="2894479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4512156" y="2893415"/>
                    <a:pt x="4500934" y="2894478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30" name="Right Triangle 9"/>
            <p:cNvSpPr/>
            <p:nvPr/>
          </p:nvSpPr>
          <p:spPr>
            <a:xfrm rot="11869388">
              <a:off x="8598233" y="2110231"/>
              <a:ext cx="316288" cy="28896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0964" h="2894479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4512156" y="2893415"/>
                    <a:pt x="4500934" y="2894478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31" name="Right Triangle 9"/>
            <p:cNvSpPr/>
            <p:nvPr/>
          </p:nvSpPr>
          <p:spPr>
            <a:xfrm rot="19451475">
              <a:off x="8136872" y="3337944"/>
              <a:ext cx="1521379" cy="2694834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759006"/>
                <a:gd name="connsiteY0" fmla="*/ 0 h 1459402"/>
                <a:gd name="connsiteX1" fmla="*/ 1759006 w 1759006"/>
                <a:gd name="connsiteY1" fmla="*/ 1459402 h 1459402"/>
                <a:gd name="connsiteX2" fmla="*/ 0 w 1759006"/>
                <a:gd name="connsiteY2" fmla="*/ 1005574 h 1459402"/>
                <a:gd name="connsiteX3" fmla="*/ 1406101 w 1759006"/>
                <a:gd name="connsiteY3" fmla="*/ 0 h 1459402"/>
                <a:gd name="connsiteX0" fmla="*/ 1808778 w 1808778"/>
                <a:gd name="connsiteY0" fmla="*/ 0 h 1733165"/>
                <a:gd name="connsiteX1" fmla="*/ 1759006 w 1808778"/>
                <a:gd name="connsiteY1" fmla="*/ 1733165 h 1733165"/>
                <a:gd name="connsiteX2" fmla="*/ 0 w 1808778"/>
                <a:gd name="connsiteY2" fmla="*/ 1279337 h 1733165"/>
                <a:gd name="connsiteX3" fmla="*/ 1808778 w 1808778"/>
                <a:gd name="connsiteY3" fmla="*/ 0 h 1733165"/>
                <a:gd name="connsiteX0" fmla="*/ 1550525 w 1550525"/>
                <a:gd name="connsiteY0" fmla="*/ 0 h 2746459"/>
                <a:gd name="connsiteX1" fmla="*/ 1500753 w 1550525"/>
                <a:gd name="connsiteY1" fmla="*/ 1733165 h 2746459"/>
                <a:gd name="connsiteX2" fmla="*/ 0 w 1550525"/>
                <a:gd name="connsiteY2" fmla="*/ 2746459 h 2746459"/>
                <a:gd name="connsiteX3" fmla="*/ 1550525 w 1550525"/>
                <a:gd name="connsiteY3" fmla="*/ 0 h 274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0525" h="2746459">
                  <a:moveTo>
                    <a:pt x="1550525" y="0"/>
                  </a:moveTo>
                  <a:lnTo>
                    <a:pt x="1500753" y="1733165"/>
                  </a:lnTo>
                  <a:lnTo>
                    <a:pt x="0" y="2746459"/>
                  </a:lnTo>
                  <a:lnTo>
                    <a:pt x="1550525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32" name="Right Triangle 9"/>
            <p:cNvSpPr/>
            <p:nvPr/>
          </p:nvSpPr>
          <p:spPr>
            <a:xfrm rot="17249741">
              <a:off x="9796488" y="4699826"/>
              <a:ext cx="3647602" cy="1957858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  <a:gd name="connsiteX0" fmla="*/ 0 w 7897807"/>
                <a:gd name="connsiteY0" fmla="*/ 3633787 h 3633788"/>
                <a:gd name="connsiteX1" fmla="*/ 4944403 w 7897807"/>
                <a:gd name="connsiteY1" fmla="*/ 0 h 3633788"/>
                <a:gd name="connsiteX2" fmla="*/ 7897777 w 7897807"/>
                <a:gd name="connsiteY2" fmla="*/ 2894478 h 3633788"/>
                <a:gd name="connsiteX3" fmla="*/ 0 w 7897807"/>
                <a:gd name="connsiteY3" fmla="*/ 3633787 h 363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7807" h="3633788">
                  <a:moveTo>
                    <a:pt x="0" y="3633787"/>
                  </a:moveTo>
                  <a:lnTo>
                    <a:pt x="4944403" y="0"/>
                  </a:lnTo>
                  <a:cubicBezTo>
                    <a:pt x="4933181" y="1063"/>
                    <a:pt x="7908999" y="2893415"/>
                    <a:pt x="7897777" y="2894478"/>
                  </a:cubicBezTo>
                  <a:lnTo>
                    <a:pt x="0" y="363378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33" name="Right Triangle 9"/>
            <p:cNvSpPr/>
            <p:nvPr/>
          </p:nvSpPr>
          <p:spPr>
            <a:xfrm rot="327492">
              <a:off x="11282716" y="2520228"/>
              <a:ext cx="675145" cy="631778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  <a:gd name="connsiteX0" fmla="*/ 0 w 4500964"/>
                <a:gd name="connsiteY0" fmla="*/ 639934 h 2894479"/>
                <a:gd name="connsiteX1" fmla="*/ 797731 w 4500964"/>
                <a:gd name="connsiteY1" fmla="*/ 359438 h 2894479"/>
                <a:gd name="connsiteX2" fmla="*/ 1547560 w 4500964"/>
                <a:gd name="connsiteY2" fmla="*/ 0 h 2894479"/>
                <a:gd name="connsiteX3" fmla="*/ 4500934 w 4500964"/>
                <a:gd name="connsiteY3" fmla="*/ 2894478 h 2894479"/>
                <a:gd name="connsiteX4" fmla="*/ 0 w 4500964"/>
                <a:gd name="connsiteY4" fmla="*/ 639934 h 2894479"/>
                <a:gd name="connsiteX0" fmla="*/ 2153973 w 6654937"/>
                <a:gd name="connsiteY0" fmla="*/ 2742132 h 4996677"/>
                <a:gd name="connsiteX1" fmla="*/ 1 w 6654937"/>
                <a:gd name="connsiteY1" fmla="*/ 2 h 4996677"/>
                <a:gd name="connsiteX2" fmla="*/ 3701533 w 6654937"/>
                <a:gd name="connsiteY2" fmla="*/ 2102198 h 4996677"/>
                <a:gd name="connsiteX3" fmla="*/ 6654907 w 6654937"/>
                <a:gd name="connsiteY3" fmla="*/ 4996676 h 4996677"/>
                <a:gd name="connsiteX4" fmla="*/ 2153973 w 6654937"/>
                <a:gd name="connsiteY4" fmla="*/ 2742132 h 4996677"/>
                <a:gd name="connsiteX0" fmla="*/ 1137569 w 5638533"/>
                <a:gd name="connsiteY0" fmla="*/ 1521111 h 3775656"/>
                <a:gd name="connsiteX1" fmla="*/ 0 w 5638533"/>
                <a:gd name="connsiteY1" fmla="*/ -1 h 3775656"/>
                <a:gd name="connsiteX2" fmla="*/ 2685129 w 5638533"/>
                <a:gd name="connsiteY2" fmla="*/ 881177 h 3775656"/>
                <a:gd name="connsiteX3" fmla="*/ 5638503 w 5638533"/>
                <a:gd name="connsiteY3" fmla="*/ 3775655 h 3775656"/>
                <a:gd name="connsiteX4" fmla="*/ 1137569 w 5638533"/>
                <a:gd name="connsiteY4" fmla="*/ 1521111 h 377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8533" h="3775656">
                  <a:moveTo>
                    <a:pt x="1137569" y="1521111"/>
                  </a:moveTo>
                  <a:lnTo>
                    <a:pt x="0" y="-1"/>
                  </a:lnTo>
                  <a:lnTo>
                    <a:pt x="2685129" y="881177"/>
                  </a:lnTo>
                  <a:cubicBezTo>
                    <a:pt x="2673907" y="882240"/>
                    <a:pt x="5649725" y="3774592"/>
                    <a:pt x="5638503" y="3775655"/>
                  </a:cubicBezTo>
                  <a:lnTo>
                    <a:pt x="1137569" y="15211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34" name="Right Triangle 9"/>
            <p:cNvSpPr/>
            <p:nvPr/>
          </p:nvSpPr>
          <p:spPr>
            <a:xfrm rot="16842692">
              <a:off x="9062008" y="2868948"/>
              <a:ext cx="1855035" cy="2920539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406101"/>
                <a:gd name="connsiteY0" fmla="*/ 0 h 2858903"/>
                <a:gd name="connsiteX1" fmla="*/ 1294519 w 1406101"/>
                <a:gd name="connsiteY1" fmla="*/ 2858903 h 2858903"/>
                <a:gd name="connsiteX2" fmla="*/ 0 w 1406101"/>
                <a:gd name="connsiteY2" fmla="*/ 1005574 h 2858903"/>
                <a:gd name="connsiteX3" fmla="*/ 1406101 w 1406101"/>
                <a:gd name="connsiteY3" fmla="*/ 0 h 2858903"/>
                <a:gd name="connsiteX0" fmla="*/ 1406101 w 1406101"/>
                <a:gd name="connsiteY0" fmla="*/ 0 h 2226118"/>
                <a:gd name="connsiteX1" fmla="*/ 858609 w 1406101"/>
                <a:gd name="connsiteY1" fmla="*/ 2226118 h 2226118"/>
                <a:gd name="connsiteX2" fmla="*/ 0 w 1406101"/>
                <a:gd name="connsiteY2" fmla="*/ 1005574 h 2226118"/>
                <a:gd name="connsiteX3" fmla="*/ 1406101 w 1406101"/>
                <a:gd name="connsiteY3" fmla="*/ 0 h 2226118"/>
                <a:gd name="connsiteX0" fmla="*/ 1408997 w 1408997"/>
                <a:gd name="connsiteY0" fmla="*/ 800804 h 1220544"/>
                <a:gd name="connsiteX1" fmla="*/ 858609 w 1408997"/>
                <a:gd name="connsiteY1" fmla="*/ 1220544 h 1220544"/>
                <a:gd name="connsiteX2" fmla="*/ 0 w 1408997"/>
                <a:gd name="connsiteY2" fmla="*/ 0 h 1220544"/>
                <a:gd name="connsiteX3" fmla="*/ 1408997 w 1408997"/>
                <a:gd name="connsiteY3" fmla="*/ 800804 h 1220544"/>
                <a:gd name="connsiteX0" fmla="*/ 2212062 w 2212062"/>
                <a:gd name="connsiteY0" fmla="*/ 1981504 h 2401244"/>
                <a:gd name="connsiteX1" fmla="*/ 1661674 w 2212062"/>
                <a:gd name="connsiteY1" fmla="*/ 2401244 h 2401244"/>
                <a:gd name="connsiteX2" fmla="*/ 0 w 2212062"/>
                <a:gd name="connsiteY2" fmla="*/ 0 h 2401244"/>
                <a:gd name="connsiteX3" fmla="*/ 2212062 w 2212062"/>
                <a:gd name="connsiteY3" fmla="*/ 1981504 h 2401244"/>
                <a:gd name="connsiteX0" fmla="*/ 1559086 w 1661674"/>
                <a:gd name="connsiteY0" fmla="*/ 877817 h 2401244"/>
                <a:gd name="connsiteX1" fmla="*/ 1661674 w 1661674"/>
                <a:gd name="connsiteY1" fmla="*/ 2401244 h 2401244"/>
                <a:gd name="connsiteX2" fmla="*/ 0 w 1661674"/>
                <a:gd name="connsiteY2" fmla="*/ 0 h 2401244"/>
                <a:gd name="connsiteX3" fmla="*/ 1559086 w 1661674"/>
                <a:gd name="connsiteY3" fmla="*/ 877817 h 2401244"/>
                <a:gd name="connsiteX0" fmla="*/ 522039 w 624627"/>
                <a:gd name="connsiteY0" fmla="*/ 12416 h 1535843"/>
                <a:gd name="connsiteX1" fmla="*/ 624627 w 624627"/>
                <a:gd name="connsiteY1" fmla="*/ 1535843 h 1535843"/>
                <a:gd name="connsiteX2" fmla="*/ 0 w 624627"/>
                <a:gd name="connsiteY2" fmla="*/ 0 h 1535843"/>
                <a:gd name="connsiteX3" fmla="*/ 522039 w 624627"/>
                <a:gd name="connsiteY3" fmla="*/ 12416 h 1535843"/>
                <a:gd name="connsiteX0" fmla="*/ 501021 w 624627"/>
                <a:gd name="connsiteY0" fmla="*/ 0 h 1594740"/>
                <a:gd name="connsiteX1" fmla="*/ 624627 w 624627"/>
                <a:gd name="connsiteY1" fmla="*/ 1594740 h 1594740"/>
                <a:gd name="connsiteX2" fmla="*/ 0 w 624627"/>
                <a:gd name="connsiteY2" fmla="*/ 58897 h 1594740"/>
                <a:gd name="connsiteX3" fmla="*/ 501021 w 624627"/>
                <a:gd name="connsiteY3" fmla="*/ 0 h 1594740"/>
                <a:gd name="connsiteX0" fmla="*/ 501021 w 587696"/>
                <a:gd name="connsiteY0" fmla="*/ 0 h 1518908"/>
                <a:gd name="connsiteX1" fmla="*/ 587696 w 587696"/>
                <a:gd name="connsiteY1" fmla="*/ 1518908 h 1518908"/>
                <a:gd name="connsiteX2" fmla="*/ 0 w 587696"/>
                <a:gd name="connsiteY2" fmla="*/ 58897 h 1518908"/>
                <a:gd name="connsiteX3" fmla="*/ 501021 w 587696"/>
                <a:gd name="connsiteY3" fmla="*/ 0 h 1518908"/>
                <a:gd name="connsiteX0" fmla="*/ 562121 w 648796"/>
                <a:gd name="connsiteY0" fmla="*/ 0 h 1518908"/>
                <a:gd name="connsiteX1" fmla="*/ 648796 w 648796"/>
                <a:gd name="connsiteY1" fmla="*/ 1518908 h 1518908"/>
                <a:gd name="connsiteX2" fmla="*/ 0 w 648796"/>
                <a:gd name="connsiteY2" fmla="*/ 213503 h 1518908"/>
                <a:gd name="connsiteX3" fmla="*/ 562121 w 648796"/>
                <a:gd name="connsiteY3" fmla="*/ 0 h 1518908"/>
                <a:gd name="connsiteX0" fmla="*/ 463109 w 648796"/>
                <a:gd name="connsiteY0" fmla="*/ 0 h 1485121"/>
                <a:gd name="connsiteX1" fmla="*/ 648796 w 648796"/>
                <a:gd name="connsiteY1" fmla="*/ 1485121 h 1485121"/>
                <a:gd name="connsiteX2" fmla="*/ 0 w 648796"/>
                <a:gd name="connsiteY2" fmla="*/ 179716 h 1485121"/>
                <a:gd name="connsiteX3" fmla="*/ 463109 w 648796"/>
                <a:gd name="connsiteY3" fmla="*/ 0 h 1485121"/>
                <a:gd name="connsiteX0" fmla="*/ 546603 w 648796"/>
                <a:gd name="connsiteY0" fmla="*/ 0 h 1561145"/>
                <a:gd name="connsiteX1" fmla="*/ 648796 w 648796"/>
                <a:gd name="connsiteY1" fmla="*/ 1561145 h 1561145"/>
                <a:gd name="connsiteX2" fmla="*/ 0 w 648796"/>
                <a:gd name="connsiteY2" fmla="*/ 255740 h 1561145"/>
                <a:gd name="connsiteX3" fmla="*/ 546603 w 648796"/>
                <a:gd name="connsiteY3" fmla="*/ 0 h 1561145"/>
                <a:gd name="connsiteX0" fmla="*/ 457609 w 559802"/>
                <a:gd name="connsiteY0" fmla="*/ 0 h 1561145"/>
                <a:gd name="connsiteX1" fmla="*/ 559802 w 559802"/>
                <a:gd name="connsiteY1" fmla="*/ 1561145 h 1561145"/>
                <a:gd name="connsiteX2" fmla="*/ 0 w 559802"/>
                <a:gd name="connsiteY2" fmla="*/ 208790 h 1561145"/>
                <a:gd name="connsiteX3" fmla="*/ 457609 w 559802"/>
                <a:gd name="connsiteY3" fmla="*/ 0 h 1561145"/>
                <a:gd name="connsiteX0" fmla="*/ 457609 w 1174767"/>
                <a:gd name="connsiteY0" fmla="*/ 919245 h 1128035"/>
                <a:gd name="connsiteX1" fmla="*/ 1174767 w 1174767"/>
                <a:gd name="connsiteY1" fmla="*/ 0 h 1128035"/>
                <a:gd name="connsiteX2" fmla="*/ 0 w 1174767"/>
                <a:gd name="connsiteY2" fmla="*/ 1128035 h 1128035"/>
                <a:gd name="connsiteX3" fmla="*/ 457609 w 1174767"/>
                <a:gd name="connsiteY3" fmla="*/ 919245 h 1128035"/>
                <a:gd name="connsiteX0" fmla="*/ 0 w 1440730"/>
                <a:gd name="connsiteY0" fmla="*/ 2268263 h 2268263"/>
                <a:gd name="connsiteX1" fmla="*/ 1440730 w 1440730"/>
                <a:gd name="connsiteY1" fmla="*/ 0 h 2268263"/>
                <a:gd name="connsiteX2" fmla="*/ 265963 w 1440730"/>
                <a:gd name="connsiteY2" fmla="*/ 1128035 h 2268263"/>
                <a:gd name="connsiteX3" fmla="*/ 0 w 1440730"/>
                <a:gd name="connsiteY3" fmla="*/ 2268263 h 2268263"/>
                <a:gd name="connsiteX0" fmla="*/ 0 w 1440730"/>
                <a:gd name="connsiteY0" fmla="*/ 2268263 h 2268263"/>
                <a:gd name="connsiteX1" fmla="*/ 1440730 w 1440730"/>
                <a:gd name="connsiteY1" fmla="*/ 0 h 2268263"/>
                <a:gd name="connsiteX2" fmla="*/ 143769 w 1440730"/>
                <a:gd name="connsiteY2" fmla="*/ 1158679 h 2268263"/>
                <a:gd name="connsiteX3" fmla="*/ 0 w 1440730"/>
                <a:gd name="connsiteY3" fmla="*/ 2268263 h 226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0730" h="2268263">
                  <a:moveTo>
                    <a:pt x="0" y="2268263"/>
                  </a:moveTo>
                  <a:lnTo>
                    <a:pt x="1440730" y="0"/>
                  </a:lnTo>
                  <a:lnTo>
                    <a:pt x="143769" y="1158679"/>
                  </a:lnTo>
                  <a:lnTo>
                    <a:pt x="0" y="226826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>
                <a:solidFill>
                  <a:prstClr val="white"/>
                </a:solidFill>
              </a:endParaRPr>
            </a:p>
          </p:txBody>
        </p:sp>
        <p:sp>
          <p:nvSpPr>
            <p:cNvPr id="35" name="Right Triangle 9"/>
            <p:cNvSpPr/>
            <p:nvPr/>
          </p:nvSpPr>
          <p:spPr>
            <a:xfrm rot="16842692">
              <a:off x="9154899" y="4253301"/>
              <a:ext cx="2422188" cy="368966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406101"/>
                <a:gd name="connsiteY0" fmla="*/ 0 h 2858903"/>
                <a:gd name="connsiteX1" fmla="*/ 1294519 w 1406101"/>
                <a:gd name="connsiteY1" fmla="*/ 2858903 h 2858903"/>
                <a:gd name="connsiteX2" fmla="*/ 0 w 1406101"/>
                <a:gd name="connsiteY2" fmla="*/ 1005574 h 2858903"/>
                <a:gd name="connsiteX3" fmla="*/ 1406101 w 1406101"/>
                <a:gd name="connsiteY3" fmla="*/ 0 h 2858903"/>
                <a:gd name="connsiteX0" fmla="*/ 1406101 w 1406101"/>
                <a:gd name="connsiteY0" fmla="*/ 0 h 2226118"/>
                <a:gd name="connsiteX1" fmla="*/ 858609 w 1406101"/>
                <a:gd name="connsiteY1" fmla="*/ 2226118 h 2226118"/>
                <a:gd name="connsiteX2" fmla="*/ 0 w 1406101"/>
                <a:gd name="connsiteY2" fmla="*/ 1005574 h 2226118"/>
                <a:gd name="connsiteX3" fmla="*/ 1406101 w 1406101"/>
                <a:gd name="connsiteY3" fmla="*/ 0 h 2226118"/>
                <a:gd name="connsiteX0" fmla="*/ 1408997 w 1408997"/>
                <a:gd name="connsiteY0" fmla="*/ 800804 h 1220544"/>
                <a:gd name="connsiteX1" fmla="*/ 858609 w 1408997"/>
                <a:gd name="connsiteY1" fmla="*/ 1220544 h 1220544"/>
                <a:gd name="connsiteX2" fmla="*/ 0 w 1408997"/>
                <a:gd name="connsiteY2" fmla="*/ 0 h 1220544"/>
                <a:gd name="connsiteX3" fmla="*/ 1408997 w 1408997"/>
                <a:gd name="connsiteY3" fmla="*/ 800804 h 1220544"/>
                <a:gd name="connsiteX0" fmla="*/ 2212062 w 2212062"/>
                <a:gd name="connsiteY0" fmla="*/ 1981504 h 2401244"/>
                <a:gd name="connsiteX1" fmla="*/ 1661674 w 2212062"/>
                <a:gd name="connsiteY1" fmla="*/ 2401244 h 2401244"/>
                <a:gd name="connsiteX2" fmla="*/ 0 w 2212062"/>
                <a:gd name="connsiteY2" fmla="*/ 0 h 2401244"/>
                <a:gd name="connsiteX3" fmla="*/ 2212062 w 2212062"/>
                <a:gd name="connsiteY3" fmla="*/ 1981504 h 2401244"/>
                <a:gd name="connsiteX0" fmla="*/ 1559086 w 1661674"/>
                <a:gd name="connsiteY0" fmla="*/ 877817 h 2401244"/>
                <a:gd name="connsiteX1" fmla="*/ 1661674 w 1661674"/>
                <a:gd name="connsiteY1" fmla="*/ 2401244 h 2401244"/>
                <a:gd name="connsiteX2" fmla="*/ 0 w 1661674"/>
                <a:gd name="connsiteY2" fmla="*/ 0 h 2401244"/>
                <a:gd name="connsiteX3" fmla="*/ 1559086 w 1661674"/>
                <a:gd name="connsiteY3" fmla="*/ 877817 h 2401244"/>
                <a:gd name="connsiteX0" fmla="*/ 522039 w 624627"/>
                <a:gd name="connsiteY0" fmla="*/ 12416 h 1535843"/>
                <a:gd name="connsiteX1" fmla="*/ 624627 w 624627"/>
                <a:gd name="connsiteY1" fmla="*/ 1535843 h 1535843"/>
                <a:gd name="connsiteX2" fmla="*/ 0 w 624627"/>
                <a:gd name="connsiteY2" fmla="*/ 0 h 1535843"/>
                <a:gd name="connsiteX3" fmla="*/ 522039 w 624627"/>
                <a:gd name="connsiteY3" fmla="*/ 12416 h 1535843"/>
                <a:gd name="connsiteX0" fmla="*/ 501021 w 624627"/>
                <a:gd name="connsiteY0" fmla="*/ 0 h 1594740"/>
                <a:gd name="connsiteX1" fmla="*/ 624627 w 624627"/>
                <a:gd name="connsiteY1" fmla="*/ 1594740 h 1594740"/>
                <a:gd name="connsiteX2" fmla="*/ 0 w 624627"/>
                <a:gd name="connsiteY2" fmla="*/ 58897 h 1594740"/>
                <a:gd name="connsiteX3" fmla="*/ 501021 w 624627"/>
                <a:gd name="connsiteY3" fmla="*/ 0 h 1594740"/>
                <a:gd name="connsiteX0" fmla="*/ 501021 w 587696"/>
                <a:gd name="connsiteY0" fmla="*/ 0 h 1518908"/>
                <a:gd name="connsiteX1" fmla="*/ 587696 w 587696"/>
                <a:gd name="connsiteY1" fmla="*/ 1518908 h 1518908"/>
                <a:gd name="connsiteX2" fmla="*/ 0 w 587696"/>
                <a:gd name="connsiteY2" fmla="*/ 58897 h 1518908"/>
                <a:gd name="connsiteX3" fmla="*/ 501021 w 587696"/>
                <a:gd name="connsiteY3" fmla="*/ 0 h 1518908"/>
                <a:gd name="connsiteX0" fmla="*/ 501021 w 1985640"/>
                <a:gd name="connsiteY0" fmla="*/ 0 h 1864310"/>
                <a:gd name="connsiteX1" fmla="*/ 1985640 w 1985640"/>
                <a:gd name="connsiteY1" fmla="*/ 1864310 h 1864310"/>
                <a:gd name="connsiteX2" fmla="*/ 0 w 1985640"/>
                <a:gd name="connsiteY2" fmla="*/ 58897 h 1864310"/>
                <a:gd name="connsiteX3" fmla="*/ 501021 w 1985640"/>
                <a:gd name="connsiteY3" fmla="*/ 0 h 1864310"/>
                <a:gd name="connsiteX0" fmla="*/ 752477 w 1985640"/>
                <a:gd name="connsiteY0" fmla="*/ 36586 h 1805413"/>
                <a:gd name="connsiteX1" fmla="*/ 1985640 w 1985640"/>
                <a:gd name="connsiteY1" fmla="*/ 1805413 h 1805413"/>
                <a:gd name="connsiteX2" fmla="*/ 0 w 1985640"/>
                <a:gd name="connsiteY2" fmla="*/ 0 h 1805413"/>
                <a:gd name="connsiteX3" fmla="*/ 752477 w 1985640"/>
                <a:gd name="connsiteY3" fmla="*/ 36586 h 1805413"/>
                <a:gd name="connsiteX0" fmla="*/ 723441 w 1956604"/>
                <a:gd name="connsiteY0" fmla="*/ 0 h 1768827"/>
                <a:gd name="connsiteX1" fmla="*/ 1956604 w 1956604"/>
                <a:gd name="connsiteY1" fmla="*/ 1768827 h 1768827"/>
                <a:gd name="connsiteX2" fmla="*/ 0 w 1956604"/>
                <a:gd name="connsiteY2" fmla="*/ 1350762 h 1768827"/>
                <a:gd name="connsiteX3" fmla="*/ 723441 w 1956604"/>
                <a:gd name="connsiteY3" fmla="*/ 0 h 1768827"/>
                <a:gd name="connsiteX0" fmla="*/ 0 w 1233163"/>
                <a:gd name="connsiteY0" fmla="*/ 0 h 2436189"/>
                <a:gd name="connsiteX1" fmla="*/ 1233163 w 1233163"/>
                <a:gd name="connsiteY1" fmla="*/ 1768827 h 2436189"/>
                <a:gd name="connsiteX2" fmla="*/ 264880 w 1233163"/>
                <a:gd name="connsiteY2" fmla="*/ 2436189 h 2436189"/>
                <a:gd name="connsiteX3" fmla="*/ 0 w 1233163"/>
                <a:gd name="connsiteY3" fmla="*/ 0 h 2436189"/>
                <a:gd name="connsiteX0" fmla="*/ 648050 w 1881213"/>
                <a:gd name="connsiteY0" fmla="*/ 0 h 3022967"/>
                <a:gd name="connsiteX1" fmla="*/ 1881213 w 1881213"/>
                <a:gd name="connsiteY1" fmla="*/ 1768827 h 3022967"/>
                <a:gd name="connsiteX2" fmla="*/ 0 w 1881213"/>
                <a:gd name="connsiteY2" fmla="*/ 3022967 h 3022967"/>
                <a:gd name="connsiteX3" fmla="*/ 648050 w 1881213"/>
                <a:gd name="connsiteY3" fmla="*/ 0 h 3022967"/>
                <a:gd name="connsiteX0" fmla="*/ 572411 w 1881213"/>
                <a:gd name="connsiteY0" fmla="*/ 0 h 2865611"/>
                <a:gd name="connsiteX1" fmla="*/ 1881213 w 1881213"/>
                <a:gd name="connsiteY1" fmla="*/ 1611471 h 2865611"/>
                <a:gd name="connsiteX2" fmla="*/ 0 w 1881213"/>
                <a:gd name="connsiteY2" fmla="*/ 2865611 h 2865611"/>
                <a:gd name="connsiteX3" fmla="*/ 572411 w 1881213"/>
                <a:gd name="connsiteY3" fmla="*/ 0 h 286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213" h="2865611">
                  <a:moveTo>
                    <a:pt x="572411" y="0"/>
                  </a:moveTo>
                  <a:lnTo>
                    <a:pt x="1881213" y="1611471"/>
                  </a:lnTo>
                  <a:lnTo>
                    <a:pt x="0" y="2865611"/>
                  </a:lnTo>
                  <a:lnTo>
                    <a:pt x="57241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>
                <a:solidFill>
                  <a:prstClr val="white"/>
                </a:solidFill>
              </a:endParaRPr>
            </a:p>
          </p:txBody>
        </p:sp>
        <p:sp>
          <p:nvSpPr>
            <p:cNvPr id="36" name="Right Triangle 5"/>
            <p:cNvSpPr/>
            <p:nvPr/>
          </p:nvSpPr>
          <p:spPr>
            <a:xfrm rot="10297253">
              <a:off x="8883977" y="4039220"/>
              <a:ext cx="2110226" cy="1751455"/>
            </a:xfrm>
            <a:custGeom>
              <a:avLst/>
              <a:gdLst>
                <a:gd name="connsiteX0" fmla="*/ 0 w 1064832"/>
                <a:gd name="connsiteY0" fmla="*/ 906332 h 906332"/>
                <a:gd name="connsiteX1" fmla="*/ 0 w 1064832"/>
                <a:gd name="connsiteY1" fmla="*/ 0 h 906332"/>
                <a:gd name="connsiteX2" fmla="*/ 1064832 w 1064832"/>
                <a:gd name="connsiteY2" fmla="*/ 906332 h 906332"/>
                <a:gd name="connsiteX3" fmla="*/ 0 w 1064832"/>
                <a:gd name="connsiteY3" fmla="*/ 906332 h 906332"/>
                <a:gd name="connsiteX0" fmla="*/ 0 w 1645857"/>
                <a:gd name="connsiteY0" fmla="*/ 1277807 h 1277807"/>
                <a:gd name="connsiteX1" fmla="*/ 581025 w 1645857"/>
                <a:gd name="connsiteY1" fmla="*/ 0 h 1277807"/>
                <a:gd name="connsiteX2" fmla="*/ 1645857 w 1645857"/>
                <a:gd name="connsiteY2" fmla="*/ 906332 h 1277807"/>
                <a:gd name="connsiteX3" fmla="*/ 0 w 1645857"/>
                <a:gd name="connsiteY3" fmla="*/ 1277807 h 1277807"/>
                <a:gd name="connsiteX0" fmla="*/ 0 w 1645857"/>
                <a:gd name="connsiteY0" fmla="*/ 992057 h 992057"/>
                <a:gd name="connsiteX1" fmla="*/ 904875 w 1645857"/>
                <a:gd name="connsiteY1" fmla="*/ 0 h 992057"/>
                <a:gd name="connsiteX2" fmla="*/ 1645857 w 1645857"/>
                <a:gd name="connsiteY2" fmla="*/ 620582 h 992057"/>
                <a:gd name="connsiteX3" fmla="*/ 0 w 1645857"/>
                <a:gd name="connsiteY3" fmla="*/ 992057 h 992057"/>
                <a:gd name="connsiteX0" fmla="*/ 0 w 1645857"/>
                <a:gd name="connsiteY0" fmla="*/ 1272567 h 1272567"/>
                <a:gd name="connsiteX1" fmla="*/ 830659 w 1645857"/>
                <a:gd name="connsiteY1" fmla="*/ 0 h 1272567"/>
                <a:gd name="connsiteX2" fmla="*/ 1645857 w 1645857"/>
                <a:gd name="connsiteY2" fmla="*/ 901092 h 1272567"/>
                <a:gd name="connsiteX3" fmla="*/ 0 w 1645857"/>
                <a:gd name="connsiteY3" fmla="*/ 1272567 h 1272567"/>
                <a:gd name="connsiteX0" fmla="*/ 0 w 1285146"/>
                <a:gd name="connsiteY0" fmla="*/ 1961131 h 1961131"/>
                <a:gd name="connsiteX1" fmla="*/ 469948 w 1285146"/>
                <a:gd name="connsiteY1" fmla="*/ 0 h 1961131"/>
                <a:gd name="connsiteX2" fmla="*/ 1285146 w 1285146"/>
                <a:gd name="connsiteY2" fmla="*/ 901092 h 1961131"/>
                <a:gd name="connsiteX3" fmla="*/ 0 w 1285146"/>
                <a:gd name="connsiteY3" fmla="*/ 1961131 h 1961131"/>
                <a:gd name="connsiteX0" fmla="*/ 416798 w 1701944"/>
                <a:gd name="connsiteY0" fmla="*/ 1562216 h 1562216"/>
                <a:gd name="connsiteX1" fmla="*/ 0 w 1701944"/>
                <a:gd name="connsiteY1" fmla="*/ 0 h 1562216"/>
                <a:gd name="connsiteX2" fmla="*/ 1701944 w 1701944"/>
                <a:gd name="connsiteY2" fmla="*/ 502177 h 1562216"/>
                <a:gd name="connsiteX3" fmla="*/ 416798 w 1701944"/>
                <a:gd name="connsiteY3" fmla="*/ 1562216 h 1562216"/>
                <a:gd name="connsiteX0" fmla="*/ 416798 w 1806630"/>
                <a:gd name="connsiteY0" fmla="*/ 1901491 h 1901491"/>
                <a:gd name="connsiteX1" fmla="*/ 0 w 1806630"/>
                <a:gd name="connsiteY1" fmla="*/ 339275 h 1901491"/>
                <a:gd name="connsiteX2" fmla="*/ 1806630 w 1806630"/>
                <a:gd name="connsiteY2" fmla="*/ 0 h 1901491"/>
                <a:gd name="connsiteX3" fmla="*/ 416798 w 1806630"/>
                <a:gd name="connsiteY3" fmla="*/ 1901491 h 1901491"/>
                <a:gd name="connsiteX0" fmla="*/ 416798 w 1888664"/>
                <a:gd name="connsiteY0" fmla="*/ 1870152 h 1870152"/>
                <a:gd name="connsiteX1" fmla="*/ 0 w 1888664"/>
                <a:gd name="connsiteY1" fmla="*/ 307936 h 1870152"/>
                <a:gd name="connsiteX2" fmla="*/ 1888664 w 1888664"/>
                <a:gd name="connsiteY2" fmla="*/ 0 h 1870152"/>
                <a:gd name="connsiteX3" fmla="*/ 416798 w 1888664"/>
                <a:gd name="connsiteY3" fmla="*/ 1870152 h 1870152"/>
                <a:gd name="connsiteX0" fmla="*/ 1202078 w 2673944"/>
                <a:gd name="connsiteY0" fmla="*/ 1870152 h 1870152"/>
                <a:gd name="connsiteX1" fmla="*/ 0 w 2673944"/>
                <a:gd name="connsiteY1" fmla="*/ 606263 h 1870152"/>
                <a:gd name="connsiteX2" fmla="*/ 2673944 w 2673944"/>
                <a:gd name="connsiteY2" fmla="*/ 0 h 1870152"/>
                <a:gd name="connsiteX3" fmla="*/ 1202078 w 2673944"/>
                <a:gd name="connsiteY3" fmla="*/ 1870152 h 1870152"/>
                <a:gd name="connsiteX0" fmla="*/ 1202078 w 2667882"/>
                <a:gd name="connsiteY0" fmla="*/ 2025090 h 2025090"/>
                <a:gd name="connsiteX1" fmla="*/ 0 w 2667882"/>
                <a:gd name="connsiteY1" fmla="*/ 761201 h 2025090"/>
                <a:gd name="connsiteX2" fmla="*/ 2667882 w 2667882"/>
                <a:gd name="connsiteY2" fmla="*/ 0 h 2025090"/>
                <a:gd name="connsiteX3" fmla="*/ 1202078 w 2667882"/>
                <a:gd name="connsiteY3" fmla="*/ 2025090 h 2025090"/>
                <a:gd name="connsiteX0" fmla="*/ 1276369 w 2667882"/>
                <a:gd name="connsiteY0" fmla="*/ 1978266 h 1978266"/>
                <a:gd name="connsiteX1" fmla="*/ 0 w 2667882"/>
                <a:gd name="connsiteY1" fmla="*/ 761201 h 1978266"/>
                <a:gd name="connsiteX2" fmla="*/ 2667882 w 2667882"/>
                <a:gd name="connsiteY2" fmla="*/ 0 h 1978266"/>
                <a:gd name="connsiteX3" fmla="*/ 1276369 w 2667882"/>
                <a:gd name="connsiteY3" fmla="*/ 1978266 h 1978266"/>
                <a:gd name="connsiteX0" fmla="*/ 1234805 w 2667882"/>
                <a:gd name="connsiteY0" fmla="*/ 1933633 h 1933633"/>
                <a:gd name="connsiteX1" fmla="*/ 0 w 2667882"/>
                <a:gd name="connsiteY1" fmla="*/ 761201 h 1933633"/>
                <a:gd name="connsiteX2" fmla="*/ 2667882 w 2667882"/>
                <a:gd name="connsiteY2" fmla="*/ 0 h 1933633"/>
                <a:gd name="connsiteX3" fmla="*/ 1234805 w 2667882"/>
                <a:gd name="connsiteY3" fmla="*/ 1933633 h 1933633"/>
                <a:gd name="connsiteX0" fmla="*/ 1457387 w 2890464"/>
                <a:gd name="connsiteY0" fmla="*/ 1933633 h 1933633"/>
                <a:gd name="connsiteX1" fmla="*/ 0 w 2890464"/>
                <a:gd name="connsiteY1" fmla="*/ 834321 h 1933633"/>
                <a:gd name="connsiteX2" fmla="*/ 2890464 w 2890464"/>
                <a:gd name="connsiteY2" fmla="*/ 0 h 1933633"/>
                <a:gd name="connsiteX3" fmla="*/ 1457387 w 2890464"/>
                <a:gd name="connsiteY3" fmla="*/ 1933633 h 1933633"/>
                <a:gd name="connsiteX0" fmla="*/ 1457387 w 2147333"/>
                <a:gd name="connsiteY0" fmla="*/ 1725376 h 1725376"/>
                <a:gd name="connsiteX1" fmla="*/ 0 w 2147333"/>
                <a:gd name="connsiteY1" fmla="*/ 626064 h 1725376"/>
                <a:gd name="connsiteX2" fmla="*/ 2147333 w 2147333"/>
                <a:gd name="connsiteY2" fmla="*/ 0 h 1725376"/>
                <a:gd name="connsiteX3" fmla="*/ 1457387 w 2147333"/>
                <a:gd name="connsiteY3" fmla="*/ 1725376 h 1725376"/>
                <a:gd name="connsiteX0" fmla="*/ 1457387 w 2101313"/>
                <a:gd name="connsiteY0" fmla="*/ 1674388 h 1674388"/>
                <a:gd name="connsiteX1" fmla="*/ 0 w 2101313"/>
                <a:gd name="connsiteY1" fmla="*/ 575076 h 1674388"/>
                <a:gd name="connsiteX2" fmla="*/ 2101313 w 2101313"/>
                <a:gd name="connsiteY2" fmla="*/ 0 h 1674388"/>
                <a:gd name="connsiteX3" fmla="*/ 1457387 w 2101313"/>
                <a:gd name="connsiteY3" fmla="*/ 1674388 h 1674388"/>
                <a:gd name="connsiteX0" fmla="*/ 1457387 w 2122935"/>
                <a:gd name="connsiteY0" fmla="*/ 1690459 h 1690459"/>
                <a:gd name="connsiteX1" fmla="*/ 0 w 2122935"/>
                <a:gd name="connsiteY1" fmla="*/ 591147 h 1690459"/>
                <a:gd name="connsiteX2" fmla="*/ 2122935 w 2122935"/>
                <a:gd name="connsiteY2" fmla="*/ 0 h 1690459"/>
                <a:gd name="connsiteX3" fmla="*/ 1457387 w 2122935"/>
                <a:gd name="connsiteY3" fmla="*/ 1690459 h 1690459"/>
                <a:gd name="connsiteX0" fmla="*/ 1531973 w 2122935"/>
                <a:gd name="connsiteY0" fmla="*/ 1576283 h 1576283"/>
                <a:gd name="connsiteX1" fmla="*/ 0 w 2122935"/>
                <a:gd name="connsiteY1" fmla="*/ 591147 h 1576283"/>
                <a:gd name="connsiteX2" fmla="*/ 2122935 w 2122935"/>
                <a:gd name="connsiteY2" fmla="*/ 0 h 1576283"/>
                <a:gd name="connsiteX3" fmla="*/ 1531973 w 2122935"/>
                <a:gd name="connsiteY3" fmla="*/ 1576283 h 1576283"/>
                <a:gd name="connsiteX0" fmla="*/ 1531973 w 2110226"/>
                <a:gd name="connsiteY0" fmla="*/ 1751455 h 1751455"/>
                <a:gd name="connsiteX1" fmla="*/ 0 w 2110226"/>
                <a:gd name="connsiteY1" fmla="*/ 766319 h 1751455"/>
                <a:gd name="connsiteX2" fmla="*/ 2110226 w 2110226"/>
                <a:gd name="connsiteY2" fmla="*/ 0 h 1751455"/>
                <a:gd name="connsiteX3" fmla="*/ 1531973 w 2110226"/>
                <a:gd name="connsiteY3" fmla="*/ 1751455 h 175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0226" h="1751455">
                  <a:moveTo>
                    <a:pt x="1531973" y="1751455"/>
                  </a:moveTo>
                  <a:lnTo>
                    <a:pt x="0" y="766319"/>
                  </a:lnTo>
                  <a:lnTo>
                    <a:pt x="2110226" y="0"/>
                  </a:lnTo>
                  <a:lnTo>
                    <a:pt x="1531973" y="175145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37" name="Right Triangle 9"/>
            <p:cNvSpPr/>
            <p:nvPr/>
          </p:nvSpPr>
          <p:spPr>
            <a:xfrm rot="15478741">
              <a:off x="8933977" y="5183323"/>
              <a:ext cx="2272683" cy="3399297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648840"/>
                <a:gd name="connsiteY0" fmla="*/ 0 h 1643327"/>
                <a:gd name="connsiteX1" fmla="*/ 2648840 w 2648840"/>
                <a:gd name="connsiteY1" fmla="*/ 1643326 h 1643327"/>
                <a:gd name="connsiteX2" fmla="*/ 0 w 2648840"/>
                <a:gd name="connsiteY2" fmla="*/ 1027386 h 1643327"/>
                <a:gd name="connsiteX3" fmla="*/ 1400810 w 2648840"/>
                <a:gd name="connsiteY3" fmla="*/ 0 h 1643327"/>
                <a:gd name="connsiteX0" fmla="*/ 1257479 w 2648840"/>
                <a:gd name="connsiteY0" fmla="*/ 0 h 1821051"/>
                <a:gd name="connsiteX1" fmla="*/ 2648840 w 2648840"/>
                <a:gd name="connsiteY1" fmla="*/ 1821051 h 1821051"/>
                <a:gd name="connsiteX2" fmla="*/ 0 w 2648840"/>
                <a:gd name="connsiteY2" fmla="*/ 1205111 h 1821051"/>
                <a:gd name="connsiteX3" fmla="*/ 1257479 w 2648840"/>
                <a:gd name="connsiteY3" fmla="*/ 0 h 1821051"/>
                <a:gd name="connsiteX0" fmla="*/ 2076175 w 3467536"/>
                <a:gd name="connsiteY0" fmla="*/ 0 h 2763257"/>
                <a:gd name="connsiteX1" fmla="*/ 3467536 w 3467536"/>
                <a:gd name="connsiteY1" fmla="*/ 1821051 h 2763257"/>
                <a:gd name="connsiteX2" fmla="*/ 0 w 3467536"/>
                <a:gd name="connsiteY2" fmla="*/ 2763257 h 2763257"/>
                <a:gd name="connsiteX3" fmla="*/ 2076175 w 3467536"/>
                <a:gd name="connsiteY3" fmla="*/ 0 h 2763257"/>
                <a:gd name="connsiteX0" fmla="*/ 2076175 w 3776940"/>
                <a:gd name="connsiteY0" fmla="*/ 0 h 2763257"/>
                <a:gd name="connsiteX1" fmla="*/ 3776940 w 3776940"/>
                <a:gd name="connsiteY1" fmla="*/ 1218855 h 2763257"/>
                <a:gd name="connsiteX2" fmla="*/ 0 w 3776940"/>
                <a:gd name="connsiteY2" fmla="*/ 2763257 h 2763257"/>
                <a:gd name="connsiteX3" fmla="*/ 2076175 w 3776940"/>
                <a:gd name="connsiteY3" fmla="*/ 0 h 2763257"/>
                <a:gd name="connsiteX0" fmla="*/ 2076175 w 2247290"/>
                <a:gd name="connsiteY0" fmla="*/ 0 h 2763257"/>
                <a:gd name="connsiteX1" fmla="*/ 2247290 w 2247290"/>
                <a:gd name="connsiteY1" fmla="*/ 904456 h 2763257"/>
                <a:gd name="connsiteX2" fmla="*/ 0 w 2247290"/>
                <a:gd name="connsiteY2" fmla="*/ 2763257 h 2763257"/>
                <a:gd name="connsiteX3" fmla="*/ 2076175 w 2247290"/>
                <a:gd name="connsiteY3" fmla="*/ 0 h 2763257"/>
                <a:gd name="connsiteX0" fmla="*/ 2591073 w 2762188"/>
                <a:gd name="connsiteY0" fmla="*/ 0 h 4170951"/>
                <a:gd name="connsiteX1" fmla="*/ 2762188 w 2762188"/>
                <a:gd name="connsiteY1" fmla="*/ 904456 h 4170951"/>
                <a:gd name="connsiteX2" fmla="*/ 0 w 2762188"/>
                <a:gd name="connsiteY2" fmla="*/ 4170951 h 4170951"/>
                <a:gd name="connsiteX3" fmla="*/ 2591073 w 2762188"/>
                <a:gd name="connsiteY3" fmla="*/ 0 h 4170951"/>
                <a:gd name="connsiteX0" fmla="*/ 2340735 w 2762188"/>
                <a:gd name="connsiteY0" fmla="*/ 0 h 3952497"/>
                <a:gd name="connsiteX1" fmla="*/ 2762188 w 2762188"/>
                <a:gd name="connsiteY1" fmla="*/ 686002 h 3952497"/>
                <a:gd name="connsiteX2" fmla="*/ 0 w 2762188"/>
                <a:gd name="connsiteY2" fmla="*/ 3952497 h 3952497"/>
                <a:gd name="connsiteX3" fmla="*/ 2340735 w 2762188"/>
                <a:gd name="connsiteY3" fmla="*/ 0 h 3952497"/>
                <a:gd name="connsiteX0" fmla="*/ 2340735 w 2642536"/>
                <a:gd name="connsiteY0" fmla="*/ 0 h 3952497"/>
                <a:gd name="connsiteX1" fmla="*/ 2642536 w 2642536"/>
                <a:gd name="connsiteY1" fmla="*/ 875668 h 3952497"/>
                <a:gd name="connsiteX2" fmla="*/ 0 w 2642536"/>
                <a:gd name="connsiteY2" fmla="*/ 3952497 h 3952497"/>
                <a:gd name="connsiteX3" fmla="*/ 2340735 w 2642536"/>
                <a:gd name="connsiteY3" fmla="*/ 0 h 395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2536" h="3952497">
                  <a:moveTo>
                    <a:pt x="2340735" y="0"/>
                  </a:moveTo>
                  <a:lnTo>
                    <a:pt x="2642536" y="875668"/>
                  </a:lnTo>
                  <a:lnTo>
                    <a:pt x="0" y="3952497"/>
                  </a:lnTo>
                  <a:lnTo>
                    <a:pt x="2340735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38" name="Right Triangle 9"/>
            <p:cNvSpPr/>
            <p:nvPr/>
          </p:nvSpPr>
          <p:spPr>
            <a:xfrm rot="20566087">
              <a:off x="8791870" y="4446370"/>
              <a:ext cx="2079929" cy="122619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  <a:gd name="connsiteX0" fmla="*/ 0 w 4500964"/>
                <a:gd name="connsiteY0" fmla="*/ 639934 h 2894479"/>
                <a:gd name="connsiteX1" fmla="*/ 797731 w 4500964"/>
                <a:gd name="connsiteY1" fmla="*/ 359438 h 2894479"/>
                <a:gd name="connsiteX2" fmla="*/ 1547560 w 4500964"/>
                <a:gd name="connsiteY2" fmla="*/ 0 h 2894479"/>
                <a:gd name="connsiteX3" fmla="*/ 4500934 w 4500964"/>
                <a:gd name="connsiteY3" fmla="*/ 2894478 h 2894479"/>
                <a:gd name="connsiteX4" fmla="*/ 0 w 4500964"/>
                <a:gd name="connsiteY4" fmla="*/ 639934 h 2894479"/>
                <a:gd name="connsiteX0" fmla="*/ 2153973 w 6654937"/>
                <a:gd name="connsiteY0" fmla="*/ 2742132 h 4996677"/>
                <a:gd name="connsiteX1" fmla="*/ 1 w 6654937"/>
                <a:gd name="connsiteY1" fmla="*/ 2 h 4996677"/>
                <a:gd name="connsiteX2" fmla="*/ 3701533 w 6654937"/>
                <a:gd name="connsiteY2" fmla="*/ 2102198 h 4996677"/>
                <a:gd name="connsiteX3" fmla="*/ 6654907 w 6654937"/>
                <a:gd name="connsiteY3" fmla="*/ 4996676 h 4996677"/>
                <a:gd name="connsiteX4" fmla="*/ 2153973 w 6654937"/>
                <a:gd name="connsiteY4" fmla="*/ 2742132 h 4996677"/>
                <a:gd name="connsiteX0" fmla="*/ 1137569 w 5638533"/>
                <a:gd name="connsiteY0" fmla="*/ 1521111 h 3775656"/>
                <a:gd name="connsiteX1" fmla="*/ 0 w 5638533"/>
                <a:gd name="connsiteY1" fmla="*/ -1 h 3775656"/>
                <a:gd name="connsiteX2" fmla="*/ 2685129 w 5638533"/>
                <a:gd name="connsiteY2" fmla="*/ 881177 h 3775656"/>
                <a:gd name="connsiteX3" fmla="*/ 5638503 w 5638533"/>
                <a:gd name="connsiteY3" fmla="*/ 3775655 h 3775656"/>
                <a:gd name="connsiteX4" fmla="*/ 1137569 w 5638533"/>
                <a:gd name="connsiteY4" fmla="*/ 1521111 h 3775656"/>
                <a:gd name="connsiteX0" fmla="*/ -1 w 6935635"/>
                <a:gd name="connsiteY0" fmla="*/ 5927577 h 8182122"/>
                <a:gd name="connsiteX1" fmla="*/ 6935638 w 6935635"/>
                <a:gd name="connsiteY1" fmla="*/ -2 h 8182122"/>
                <a:gd name="connsiteX2" fmla="*/ 1547559 w 6935635"/>
                <a:gd name="connsiteY2" fmla="*/ 5287643 h 8182122"/>
                <a:gd name="connsiteX3" fmla="*/ 4500933 w 6935635"/>
                <a:gd name="connsiteY3" fmla="*/ 8182121 h 8182122"/>
                <a:gd name="connsiteX4" fmla="*/ -1 w 6935635"/>
                <a:gd name="connsiteY4" fmla="*/ 5927577 h 8182122"/>
                <a:gd name="connsiteX0" fmla="*/ -1 w 7455171"/>
                <a:gd name="connsiteY0" fmla="*/ 5927577 h 8182122"/>
                <a:gd name="connsiteX1" fmla="*/ 6935638 w 7455171"/>
                <a:gd name="connsiteY1" fmla="*/ -2 h 8182122"/>
                <a:gd name="connsiteX2" fmla="*/ 7455172 w 7455171"/>
                <a:gd name="connsiteY2" fmla="*/ 5108847 h 8182122"/>
                <a:gd name="connsiteX3" fmla="*/ 4500933 w 7455171"/>
                <a:gd name="connsiteY3" fmla="*/ 8182121 h 8182122"/>
                <a:gd name="connsiteX4" fmla="*/ -1 w 7455171"/>
                <a:gd name="connsiteY4" fmla="*/ 5927577 h 8182122"/>
                <a:gd name="connsiteX0" fmla="*/ 2 w 19876589"/>
                <a:gd name="connsiteY0" fmla="*/ 1919113 h 8182122"/>
                <a:gd name="connsiteX1" fmla="*/ 19357056 w 19876589"/>
                <a:gd name="connsiteY1" fmla="*/ -2 h 8182122"/>
                <a:gd name="connsiteX2" fmla="*/ 19876590 w 19876589"/>
                <a:gd name="connsiteY2" fmla="*/ 5108847 h 8182122"/>
                <a:gd name="connsiteX3" fmla="*/ 16922351 w 19876589"/>
                <a:gd name="connsiteY3" fmla="*/ 8182121 h 8182122"/>
                <a:gd name="connsiteX4" fmla="*/ 2 w 19876589"/>
                <a:gd name="connsiteY4" fmla="*/ 1919113 h 8182122"/>
                <a:gd name="connsiteX0" fmla="*/ 2 w 21980830"/>
                <a:gd name="connsiteY0" fmla="*/ 1919113 h 17648657"/>
                <a:gd name="connsiteX1" fmla="*/ 19357056 w 21980830"/>
                <a:gd name="connsiteY1" fmla="*/ -2 h 17648657"/>
                <a:gd name="connsiteX2" fmla="*/ 19876590 w 21980830"/>
                <a:gd name="connsiteY2" fmla="*/ 5108847 h 17648657"/>
                <a:gd name="connsiteX3" fmla="*/ 21980789 w 21980830"/>
                <a:gd name="connsiteY3" fmla="*/ 17648659 h 17648657"/>
                <a:gd name="connsiteX4" fmla="*/ 2 w 21980830"/>
                <a:gd name="connsiteY4" fmla="*/ 1919113 h 17648657"/>
                <a:gd name="connsiteX0" fmla="*/ 0 w 9479362"/>
                <a:gd name="connsiteY0" fmla="*/ 939033 h 17648657"/>
                <a:gd name="connsiteX1" fmla="*/ 6855588 w 9479362"/>
                <a:gd name="connsiteY1" fmla="*/ -2 h 17648657"/>
                <a:gd name="connsiteX2" fmla="*/ 7375122 w 9479362"/>
                <a:gd name="connsiteY2" fmla="*/ 5108847 h 17648657"/>
                <a:gd name="connsiteX3" fmla="*/ 9479321 w 9479362"/>
                <a:gd name="connsiteY3" fmla="*/ 17648659 h 17648657"/>
                <a:gd name="connsiteX4" fmla="*/ 0 w 9479362"/>
                <a:gd name="connsiteY4" fmla="*/ 939033 h 17648657"/>
                <a:gd name="connsiteX0" fmla="*/ 1 w 9759708"/>
                <a:gd name="connsiteY0" fmla="*/ 817206 h 17648657"/>
                <a:gd name="connsiteX1" fmla="*/ 7135934 w 9759708"/>
                <a:gd name="connsiteY1" fmla="*/ -2 h 17648657"/>
                <a:gd name="connsiteX2" fmla="*/ 7655468 w 9759708"/>
                <a:gd name="connsiteY2" fmla="*/ 5108847 h 17648657"/>
                <a:gd name="connsiteX3" fmla="*/ 9759667 w 9759708"/>
                <a:gd name="connsiteY3" fmla="*/ 17648659 h 17648657"/>
                <a:gd name="connsiteX4" fmla="*/ 1 w 9759708"/>
                <a:gd name="connsiteY4" fmla="*/ 817206 h 17648657"/>
                <a:gd name="connsiteX0" fmla="*/ 1 w 13455019"/>
                <a:gd name="connsiteY0" fmla="*/ 6076130 h 17648657"/>
                <a:gd name="connsiteX1" fmla="*/ 10831245 w 13455019"/>
                <a:gd name="connsiteY1" fmla="*/ -2 h 17648657"/>
                <a:gd name="connsiteX2" fmla="*/ 11350779 w 13455019"/>
                <a:gd name="connsiteY2" fmla="*/ 5108847 h 17648657"/>
                <a:gd name="connsiteX3" fmla="*/ 13454978 w 13455019"/>
                <a:gd name="connsiteY3" fmla="*/ 17648659 h 17648657"/>
                <a:gd name="connsiteX4" fmla="*/ 1 w 13455019"/>
                <a:gd name="connsiteY4" fmla="*/ 6076130 h 17648657"/>
                <a:gd name="connsiteX0" fmla="*/ 1 w 16017545"/>
                <a:gd name="connsiteY0" fmla="*/ 6076130 h 8085612"/>
                <a:gd name="connsiteX1" fmla="*/ 10831245 w 16017545"/>
                <a:gd name="connsiteY1" fmla="*/ -2 h 8085612"/>
                <a:gd name="connsiteX2" fmla="*/ 11350779 w 16017545"/>
                <a:gd name="connsiteY2" fmla="*/ 5108847 h 8085612"/>
                <a:gd name="connsiteX3" fmla="*/ 16017527 w 16017545"/>
                <a:gd name="connsiteY3" fmla="*/ 8085613 h 8085612"/>
                <a:gd name="connsiteX4" fmla="*/ 1 w 16017545"/>
                <a:gd name="connsiteY4" fmla="*/ 6076130 h 8085612"/>
                <a:gd name="connsiteX0" fmla="*/ 1 w 16017595"/>
                <a:gd name="connsiteY0" fmla="*/ 6076130 h 8085612"/>
                <a:gd name="connsiteX1" fmla="*/ 10831245 w 16017595"/>
                <a:gd name="connsiteY1" fmla="*/ -2 h 8085612"/>
                <a:gd name="connsiteX2" fmla="*/ 14611757 w 16017595"/>
                <a:gd name="connsiteY2" fmla="*/ 2197080 h 8085612"/>
                <a:gd name="connsiteX3" fmla="*/ 16017527 w 16017595"/>
                <a:gd name="connsiteY3" fmla="*/ 8085613 h 8085612"/>
                <a:gd name="connsiteX4" fmla="*/ 1 w 16017595"/>
                <a:gd name="connsiteY4" fmla="*/ 6076130 h 8085612"/>
                <a:gd name="connsiteX0" fmla="*/ 1 w 16017595"/>
                <a:gd name="connsiteY0" fmla="*/ 6267149 h 8276631"/>
                <a:gd name="connsiteX1" fmla="*/ 9165009 w 16017595"/>
                <a:gd name="connsiteY1" fmla="*/ -2 h 8276631"/>
                <a:gd name="connsiteX2" fmla="*/ 14611757 w 16017595"/>
                <a:gd name="connsiteY2" fmla="*/ 2388099 h 8276631"/>
                <a:gd name="connsiteX3" fmla="*/ 16017527 w 16017595"/>
                <a:gd name="connsiteY3" fmla="*/ 8276632 h 8276631"/>
                <a:gd name="connsiteX4" fmla="*/ 1 w 16017595"/>
                <a:gd name="connsiteY4" fmla="*/ 6267149 h 8276631"/>
                <a:gd name="connsiteX0" fmla="*/ 1 w 17145861"/>
                <a:gd name="connsiteY0" fmla="*/ 6267149 h 6267150"/>
                <a:gd name="connsiteX1" fmla="*/ 9165009 w 17145861"/>
                <a:gd name="connsiteY1" fmla="*/ -2 h 6267150"/>
                <a:gd name="connsiteX2" fmla="*/ 14611757 w 17145861"/>
                <a:gd name="connsiteY2" fmla="*/ 2388099 h 6267150"/>
                <a:gd name="connsiteX3" fmla="*/ 17145829 w 17145861"/>
                <a:gd name="connsiteY3" fmla="*/ 4712733 h 6267150"/>
                <a:gd name="connsiteX4" fmla="*/ 1 w 17145861"/>
                <a:gd name="connsiteY4" fmla="*/ 6267149 h 6267150"/>
                <a:gd name="connsiteX0" fmla="*/ 1 w 17145853"/>
                <a:gd name="connsiteY0" fmla="*/ 6267149 h 6267150"/>
                <a:gd name="connsiteX1" fmla="*/ 9165009 w 17145853"/>
                <a:gd name="connsiteY1" fmla="*/ -2 h 6267150"/>
                <a:gd name="connsiteX2" fmla="*/ 13592752 w 17145853"/>
                <a:gd name="connsiteY2" fmla="*/ 2817525 h 6267150"/>
                <a:gd name="connsiteX3" fmla="*/ 17145829 w 17145853"/>
                <a:gd name="connsiteY3" fmla="*/ 4712733 h 6267150"/>
                <a:gd name="connsiteX4" fmla="*/ 1 w 17145853"/>
                <a:gd name="connsiteY4" fmla="*/ 6267149 h 6267150"/>
                <a:gd name="connsiteX0" fmla="*/ 1 w 17145853"/>
                <a:gd name="connsiteY0" fmla="*/ 6267149 h 6267150"/>
                <a:gd name="connsiteX1" fmla="*/ 9165009 w 17145853"/>
                <a:gd name="connsiteY1" fmla="*/ -2 h 6267150"/>
                <a:gd name="connsiteX2" fmla="*/ 13710580 w 17145853"/>
                <a:gd name="connsiteY2" fmla="*/ 2545683 h 6267150"/>
                <a:gd name="connsiteX3" fmla="*/ 17145829 w 17145853"/>
                <a:gd name="connsiteY3" fmla="*/ 4712733 h 6267150"/>
                <a:gd name="connsiteX4" fmla="*/ 1 w 17145853"/>
                <a:gd name="connsiteY4" fmla="*/ 6267149 h 6267150"/>
                <a:gd name="connsiteX0" fmla="*/ 1 w 17326657"/>
                <a:gd name="connsiteY0" fmla="*/ 6267149 h 6267150"/>
                <a:gd name="connsiteX1" fmla="*/ 9165009 w 17326657"/>
                <a:gd name="connsiteY1" fmla="*/ -2 h 6267150"/>
                <a:gd name="connsiteX2" fmla="*/ 13710580 w 17326657"/>
                <a:gd name="connsiteY2" fmla="*/ 2545683 h 6267150"/>
                <a:gd name="connsiteX3" fmla="*/ 17326628 w 17326657"/>
                <a:gd name="connsiteY3" fmla="*/ 4872059 h 6267150"/>
                <a:gd name="connsiteX4" fmla="*/ 1 w 17326657"/>
                <a:gd name="connsiteY4" fmla="*/ 6267149 h 6267150"/>
                <a:gd name="connsiteX0" fmla="*/ -4 w 17200698"/>
                <a:gd name="connsiteY0" fmla="*/ 7129485 h 7129485"/>
                <a:gd name="connsiteX1" fmla="*/ 9039050 w 17200698"/>
                <a:gd name="connsiteY1" fmla="*/ -2 h 7129485"/>
                <a:gd name="connsiteX2" fmla="*/ 13584621 w 17200698"/>
                <a:gd name="connsiteY2" fmla="*/ 2545683 h 7129485"/>
                <a:gd name="connsiteX3" fmla="*/ 17200669 w 17200698"/>
                <a:gd name="connsiteY3" fmla="*/ 4872059 h 7129485"/>
                <a:gd name="connsiteX4" fmla="*/ -4 w 17200698"/>
                <a:gd name="connsiteY4" fmla="*/ 7129485 h 7129485"/>
                <a:gd name="connsiteX0" fmla="*/ 170009 w 17370711"/>
                <a:gd name="connsiteY0" fmla="*/ 7129485 h 7328034"/>
                <a:gd name="connsiteX1" fmla="*/ 9209063 w 17370711"/>
                <a:gd name="connsiteY1" fmla="*/ -2 h 7328034"/>
                <a:gd name="connsiteX2" fmla="*/ 13754634 w 17370711"/>
                <a:gd name="connsiteY2" fmla="*/ 2545683 h 7328034"/>
                <a:gd name="connsiteX3" fmla="*/ 17370682 w 17370711"/>
                <a:gd name="connsiteY3" fmla="*/ 4872059 h 7328034"/>
                <a:gd name="connsiteX4" fmla="*/ 0 w 17370711"/>
                <a:gd name="connsiteY4" fmla="*/ 7328036 h 7328034"/>
                <a:gd name="connsiteX5" fmla="*/ 170009 w 17370711"/>
                <a:gd name="connsiteY5" fmla="*/ 7129485 h 732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70711" h="7328034">
                  <a:moveTo>
                    <a:pt x="170009" y="7129485"/>
                  </a:moveTo>
                  <a:lnTo>
                    <a:pt x="9209063" y="-2"/>
                  </a:lnTo>
                  <a:lnTo>
                    <a:pt x="13754634" y="2545683"/>
                  </a:lnTo>
                  <a:cubicBezTo>
                    <a:pt x="13743412" y="2546746"/>
                    <a:pt x="17381904" y="4870996"/>
                    <a:pt x="17370682" y="4872059"/>
                  </a:cubicBezTo>
                  <a:cubicBezTo>
                    <a:pt x="11728890" y="5604464"/>
                    <a:pt x="5641792" y="6595631"/>
                    <a:pt x="0" y="7328036"/>
                  </a:cubicBezTo>
                  <a:lnTo>
                    <a:pt x="170009" y="712948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39" name="Right Triangle 6"/>
            <p:cNvSpPr/>
            <p:nvPr/>
          </p:nvSpPr>
          <p:spPr>
            <a:xfrm rot="5085572">
              <a:off x="8929317" y="2933219"/>
              <a:ext cx="2598533" cy="2763107"/>
            </a:xfrm>
            <a:custGeom>
              <a:avLst/>
              <a:gdLst>
                <a:gd name="connsiteX0" fmla="*/ 0 w 800408"/>
                <a:gd name="connsiteY0" fmla="*/ 469830 h 469830"/>
                <a:gd name="connsiteX1" fmla="*/ 0 w 800408"/>
                <a:gd name="connsiteY1" fmla="*/ 0 h 469830"/>
                <a:gd name="connsiteX2" fmla="*/ 800408 w 800408"/>
                <a:gd name="connsiteY2" fmla="*/ 469830 h 469830"/>
                <a:gd name="connsiteX3" fmla="*/ 0 w 800408"/>
                <a:gd name="connsiteY3" fmla="*/ 469830 h 469830"/>
                <a:gd name="connsiteX0" fmla="*/ 0 w 2587308"/>
                <a:gd name="connsiteY0" fmla="*/ 2745007 h 2745007"/>
                <a:gd name="connsiteX1" fmla="*/ 1786900 w 2587308"/>
                <a:gd name="connsiteY1" fmla="*/ 0 h 2745007"/>
                <a:gd name="connsiteX2" fmla="*/ 2587308 w 2587308"/>
                <a:gd name="connsiteY2" fmla="*/ 469830 h 2745007"/>
                <a:gd name="connsiteX3" fmla="*/ 0 w 2587308"/>
                <a:gd name="connsiteY3" fmla="*/ 2745007 h 2745007"/>
                <a:gd name="connsiteX0" fmla="*/ 0 w 2598533"/>
                <a:gd name="connsiteY0" fmla="*/ 2763107 h 2763107"/>
                <a:gd name="connsiteX1" fmla="*/ 1798125 w 2598533"/>
                <a:gd name="connsiteY1" fmla="*/ 0 h 2763107"/>
                <a:gd name="connsiteX2" fmla="*/ 2598533 w 2598533"/>
                <a:gd name="connsiteY2" fmla="*/ 469830 h 2763107"/>
                <a:gd name="connsiteX3" fmla="*/ 0 w 2598533"/>
                <a:gd name="connsiteY3" fmla="*/ 2763107 h 276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533" h="2763107">
                  <a:moveTo>
                    <a:pt x="0" y="2763107"/>
                  </a:moveTo>
                  <a:lnTo>
                    <a:pt x="1798125" y="0"/>
                  </a:lnTo>
                  <a:lnTo>
                    <a:pt x="2598533" y="469830"/>
                  </a:lnTo>
                  <a:lnTo>
                    <a:pt x="0" y="276310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srgbClr val="00B0F0"/>
                </a:solidFill>
              </a:endParaRPr>
            </a:p>
          </p:txBody>
        </p:sp>
        <p:sp>
          <p:nvSpPr>
            <p:cNvPr id="40" name="Right Triangle 9"/>
            <p:cNvSpPr/>
            <p:nvPr/>
          </p:nvSpPr>
          <p:spPr>
            <a:xfrm rot="600095">
              <a:off x="8042403" y="4257230"/>
              <a:ext cx="299550" cy="401594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560" h="1484650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666927" y="1483587"/>
                    <a:pt x="655705" y="1484650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srgbClr val="FF3399"/>
                </a:solidFill>
              </a:endParaRPr>
            </a:p>
          </p:txBody>
        </p:sp>
        <p:sp>
          <p:nvSpPr>
            <p:cNvPr id="41" name="Right Triangle 9"/>
            <p:cNvSpPr/>
            <p:nvPr/>
          </p:nvSpPr>
          <p:spPr>
            <a:xfrm rot="16736933">
              <a:off x="10629827" y="1529471"/>
              <a:ext cx="418683" cy="13816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  <a:gd name="connsiteX0" fmla="*/ 0 w 6241002"/>
                <a:gd name="connsiteY0" fmla="*/ 4942577 h 7197122"/>
                <a:gd name="connsiteX1" fmla="*/ 6241005 w 6241002"/>
                <a:gd name="connsiteY1" fmla="*/ 2 h 7197122"/>
                <a:gd name="connsiteX2" fmla="*/ 4500934 w 6241002"/>
                <a:gd name="connsiteY2" fmla="*/ 7197121 h 7197122"/>
                <a:gd name="connsiteX3" fmla="*/ 0 w 6241002"/>
                <a:gd name="connsiteY3" fmla="*/ 4942577 h 7197122"/>
                <a:gd name="connsiteX0" fmla="*/ 0 w 6241002"/>
                <a:gd name="connsiteY0" fmla="*/ 4942577 h 7197122"/>
                <a:gd name="connsiteX1" fmla="*/ 2819951 w 6241002"/>
                <a:gd name="connsiteY1" fmla="*/ 2743592 h 7197122"/>
                <a:gd name="connsiteX2" fmla="*/ 6241005 w 6241002"/>
                <a:gd name="connsiteY2" fmla="*/ 2 h 7197122"/>
                <a:gd name="connsiteX3" fmla="*/ 4500934 w 6241002"/>
                <a:gd name="connsiteY3" fmla="*/ 7197121 h 7197122"/>
                <a:gd name="connsiteX4" fmla="*/ 0 w 6241002"/>
                <a:gd name="connsiteY4" fmla="*/ 4942577 h 7197122"/>
                <a:gd name="connsiteX0" fmla="*/ 0 w 6241002"/>
                <a:gd name="connsiteY0" fmla="*/ 5778721 h 8033266"/>
                <a:gd name="connsiteX1" fmla="*/ 431963 w 6241002"/>
                <a:gd name="connsiteY1" fmla="*/ 1 h 8033266"/>
                <a:gd name="connsiteX2" fmla="*/ 6241005 w 6241002"/>
                <a:gd name="connsiteY2" fmla="*/ 836146 h 8033266"/>
                <a:gd name="connsiteX3" fmla="*/ 4500934 w 6241002"/>
                <a:gd name="connsiteY3" fmla="*/ 8033265 h 8033266"/>
                <a:gd name="connsiteX4" fmla="*/ 0 w 6241002"/>
                <a:gd name="connsiteY4" fmla="*/ 5778721 h 8033266"/>
                <a:gd name="connsiteX0" fmla="*/ 1445726 w 5809037"/>
                <a:gd name="connsiteY0" fmla="*/ 7963719 h 8033266"/>
                <a:gd name="connsiteX1" fmla="*/ -2 w 5809037"/>
                <a:gd name="connsiteY1" fmla="*/ 1 h 8033266"/>
                <a:gd name="connsiteX2" fmla="*/ 5809040 w 5809037"/>
                <a:gd name="connsiteY2" fmla="*/ 836146 h 8033266"/>
                <a:gd name="connsiteX3" fmla="*/ 4068969 w 5809037"/>
                <a:gd name="connsiteY3" fmla="*/ 8033265 h 8033266"/>
                <a:gd name="connsiteX4" fmla="*/ 1445726 w 5809037"/>
                <a:gd name="connsiteY4" fmla="*/ 7963719 h 8033266"/>
                <a:gd name="connsiteX0" fmla="*/ 2105842 w 5809037"/>
                <a:gd name="connsiteY0" fmla="*/ 10752502 h 10752508"/>
                <a:gd name="connsiteX1" fmla="*/ -2 w 5809037"/>
                <a:gd name="connsiteY1" fmla="*/ 1 h 10752508"/>
                <a:gd name="connsiteX2" fmla="*/ 5809040 w 5809037"/>
                <a:gd name="connsiteY2" fmla="*/ 836146 h 10752508"/>
                <a:gd name="connsiteX3" fmla="*/ 4068969 w 5809037"/>
                <a:gd name="connsiteY3" fmla="*/ 8033265 h 10752508"/>
                <a:gd name="connsiteX4" fmla="*/ 2105842 w 5809037"/>
                <a:gd name="connsiteY4" fmla="*/ 10752502 h 1075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9037" h="10752508">
                  <a:moveTo>
                    <a:pt x="2105842" y="10752502"/>
                  </a:moveTo>
                  <a:lnTo>
                    <a:pt x="-2" y="1"/>
                  </a:lnTo>
                  <a:lnTo>
                    <a:pt x="5809040" y="836146"/>
                  </a:lnTo>
                  <a:cubicBezTo>
                    <a:pt x="5797818" y="837209"/>
                    <a:pt x="4080191" y="8032202"/>
                    <a:pt x="4068969" y="8033265"/>
                  </a:cubicBezTo>
                  <a:lnTo>
                    <a:pt x="2105842" y="1075250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42" name="Right Triangle 9"/>
            <p:cNvSpPr/>
            <p:nvPr/>
          </p:nvSpPr>
          <p:spPr>
            <a:xfrm rot="4813542">
              <a:off x="9573876" y="5101073"/>
              <a:ext cx="1987778" cy="1855769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1547560"/>
                <a:gd name="connsiteY0" fmla="*/ 639934 h 2361841"/>
                <a:gd name="connsiteX1" fmla="*/ 1547560 w 1547560"/>
                <a:gd name="connsiteY1" fmla="*/ 0 h 2361841"/>
                <a:gd name="connsiteX2" fmla="*/ 1422180 w 1547560"/>
                <a:gd name="connsiteY2" fmla="*/ 2361841 h 2361841"/>
                <a:gd name="connsiteX3" fmla="*/ 0 w 1547560"/>
                <a:gd name="connsiteY3" fmla="*/ 639934 h 2361841"/>
                <a:gd name="connsiteX0" fmla="*/ 0 w 1914544"/>
                <a:gd name="connsiteY0" fmla="*/ 435383 h 2157290"/>
                <a:gd name="connsiteX1" fmla="*/ 1914544 w 1914544"/>
                <a:gd name="connsiteY1" fmla="*/ 0 h 2157290"/>
                <a:gd name="connsiteX2" fmla="*/ 1422180 w 1914544"/>
                <a:gd name="connsiteY2" fmla="*/ 2157290 h 2157290"/>
                <a:gd name="connsiteX3" fmla="*/ 0 w 1914544"/>
                <a:gd name="connsiteY3" fmla="*/ 435383 h 2157290"/>
                <a:gd name="connsiteX0" fmla="*/ 0 w 1990738"/>
                <a:gd name="connsiteY0" fmla="*/ 349797 h 2157290"/>
                <a:gd name="connsiteX1" fmla="*/ 1990738 w 1990738"/>
                <a:gd name="connsiteY1" fmla="*/ 0 h 2157290"/>
                <a:gd name="connsiteX2" fmla="*/ 1498374 w 1990738"/>
                <a:gd name="connsiteY2" fmla="*/ 2157290 h 2157290"/>
                <a:gd name="connsiteX3" fmla="*/ 0 w 1990738"/>
                <a:gd name="connsiteY3" fmla="*/ 349797 h 2157290"/>
                <a:gd name="connsiteX0" fmla="*/ 0 w 1990738"/>
                <a:gd name="connsiteY0" fmla="*/ 349797 h 1329930"/>
                <a:gd name="connsiteX1" fmla="*/ 1990738 w 1990738"/>
                <a:gd name="connsiteY1" fmla="*/ 0 h 1329930"/>
                <a:gd name="connsiteX2" fmla="*/ 1136128 w 1990738"/>
                <a:gd name="connsiteY2" fmla="*/ 1329930 h 1329930"/>
                <a:gd name="connsiteX3" fmla="*/ 0 w 1990738"/>
                <a:gd name="connsiteY3" fmla="*/ 349797 h 13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0738" h="1329930">
                  <a:moveTo>
                    <a:pt x="0" y="349797"/>
                  </a:moveTo>
                  <a:lnTo>
                    <a:pt x="1990738" y="0"/>
                  </a:lnTo>
                  <a:cubicBezTo>
                    <a:pt x="1979516" y="1063"/>
                    <a:pt x="1147350" y="1328867"/>
                    <a:pt x="1136128" y="1329930"/>
                  </a:cubicBezTo>
                  <a:lnTo>
                    <a:pt x="0" y="34979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>
                <a:solidFill>
                  <a:prstClr val="white"/>
                </a:solidFill>
              </a:endParaRPr>
            </a:p>
          </p:txBody>
        </p:sp>
        <p:sp>
          <p:nvSpPr>
            <p:cNvPr id="43" name="Right Triangle 9"/>
            <p:cNvSpPr/>
            <p:nvPr/>
          </p:nvSpPr>
          <p:spPr>
            <a:xfrm rot="16826751">
              <a:off x="9900650" y="6124604"/>
              <a:ext cx="565815" cy="534391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1943642"/>
                <a:gd name="connsiteY0" fmla="*/ 639934 h 3456308"/>
                <a:gd name="connsiteX1" fmla="*/ 1547560 w 1943642"/>
                <a:gd name="connsiteY1" fmla="*/ 0 h 3456308"/>
                <a:gd name="connsiteX2" fmla="*/ 1943421 w 1943642"/>
                <a:gd name="connsiteY2" fmla="*/ 3456308 h 3456308"/>
                <a:gd name="connsiteX3" fmla="*/ 0 w 1943642"/>
                <a:gd name="connsiteY3" fmla="*/ 639934 h 3456308"/>
                <a:gd name="connsiteX0" fmla="*/ 0 w 2076248"/>
                <a:gd name="connsiteY0" fmla="*/ 1029907 h 3846281"/>
                <a:gd name="connsiteX1" fmla="*/ 2076248 w 2076248"/>
                <a:gd name="connsiteY1" fmla="*/ 0 h 3846281"/>
                <a:gd name="connsiteX2" fmla="*/ 1943421 w 2076248"/>
                <a:gd name="connsiteY2" fmla="*/ 3846281 h 3846281"/>
                <a:gd name="connsiteX3" fmla="*/ 0 w 2076248"/>
                <a:gd name="connsiteY3" fmla="*/ 1029907 h 3846281"/>
                <a:gd name="connsiteX0" fmla="*/ 0 w 3740213"/>
                <a:gd name="connsiteY0" fmla="*/ 1029907 h 3726794"/>
                <a:gd name="connsiteX1" fmla="*/ 2076248 w 3740213"/>
                <a:gd name="connsiteY1" fmla="*/ 0 h 3726794"/>
                <a:gd name="connsiteX2" fmla="*/ 3740157 w 3740213"/>
                <a:gd name="connsiteY2" fmla="*/ 3726795 h 3726794"/>
                <a:gd name="connsiteX3" fmla="*/ 0 w 3740213"/>
                <a:gd name="connsiteY3" fmla="*/ 1029907 h 3726794"/>
                <a:gd name="connsiteX0" fmla="*/ -1 w 2915950"/>
                <a:gd name="connsiteY0" fmla="*/ 2368921 h 3726796"/>
                <a:gd name="connsiteX1" fmla="*/ 1251985 w 2915950"/>
                <a:gd name="connsiteY1" fmla="*/ 0 h 3726796"/>
                <a:gd name="connsiteX2" fmla="*/ 2915894 w 2915950"/>
                <a:gd name="connsiteY2" fmla="*/ 3726795 h 3726796"/>
                <a:gd name="connsiteX3" fmla="*/ -1 w 2915950"/>
                <a:gd name="connsiteY3" fmla="*/ 2368921 h 3726796"/>
                <a:gd name="connsiteX0" fmla="*/ -1 w 2915940"/>
                <a:gd name="connsiteY0" fmla="*/ 1471352 h 2829225"/>
                <a:gd name="connsiteX1" fmla="*/ 931826 w 2915940"/>
                <a:gd name="connsiteY1" fmla="*/ -1 h 2829225"/>
                <a:gd name="connsiteX2" fmla="*/ 2915894 w 2915940"/>
                <a:gd name="connsiteY2" fmla="*/ 2829226 h 2829225"/>
                <a:gd name="connsiteX3" fmla="*/ -1 w 2915940"/>
                <a:gd name="connsiteY3" fmla="*/ 1471352 h 2829225"/>
                <a:gd name="connsiteX0" fmla="*/ -1 w 3098034"/>
                <a:gd name="connsiteY0" fmla="*/ 1427523 h 2829229"/>
                <a:gd name="connsiteX1" fmla="*/ 1113920 w 3098034"/>
                <a:gd name="connsiteY1" fmla="*/ 1 h 2829229"/>
                <a:gd name="connsiteX2" fmla="*/ 3097988 w 3098034"/>
                <a:gd name="connsiteY2" fmla="*/ 2829228 h 2829229"/>
                <a:gd name="connsiteX3" fmla="*/ -1 w 3098034"/>
                <a:gd name="connsiteY3" fmla="*/ 1427523 h 2829229"/>
                <a:gd name="connsiteX0" fmla="*/ -1 w 3306595"/>
                <a:gd name="connsiteY0" fmla="*/ 1427521 h 3018388"/>
                <a:gd name="connsiteX1" fmla="*/ 1113920 w 3306595"/>
                <a:gd name="connsiteY1" fmla="*/ -1 h 3018388"/>
                <a:gd name="connsiteX2" fmla="*/ 3306553 w 3306595"/>
                <a:gd name="connsiteY2" fmla="*/ 3018387 h 3018388"/>
                <a:gd name="connsiteX3" fmla="*/ -1 w 3306595"/>
                <a:gd name="connsiteY3" fmla="*/ 1427521 h 3018388"/>
                <a:gd name="connsiteX0" fmla="*/ -1 w 3306595"/>
                <a:gd name="connsiteY0" fmla="*/ 1432874 h 3023739"/>
                <a:gd name="connsiteX1" fmla="*/ 1035563 w 3306595"/>
                <a:gd name="connsiteY1" fmla="*/ 0 h 3023739"/>
                <a:gd name="connsiteX2" fmla="*/ 3306553 w 3306595"/>
                <a:gd name="connsiteY2" fmla="*/ 3023740 h 3023739"/>
                <a:gd name="connsiteX3" fmla="*/ -1 w 3306595"/>
                <a:gd name="connsiteY3" fmla="*/ 1432874 h 302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6595" h="3023739">
                  <a:moveTo>
                    <a:pt x="-1" y="1432874"/>
                  </a:moveTo>
                  <a:lnTo>
                    <a:pt x="1035563" y="0"/>
                  </a:lnTo>
                  <a:cubicBezTo>
                    <a:pt x="1024341" y="1063"/>
                    <a:pt x="3317775" y="3022677"/>
                    <a:pt x="3306553" y="3023740"/>
                  </a:cubicBezTo>
                  <a:lnTo>
                    <a:pt x="-1" y="143287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srgbClr val="FF3399"/>
                </a:solidFill>
              </a:endParaRPr>
            </a:p>
          </p:txBody>
        </p:sp>
        <p:sp>
          <p:nvSpPr>
            <p:cNvPr id="44" name="Right Triangle 9"/>
            <p:cNvSpPr/>
            <p:nvPr/>
          </p:nvSpPr>
          <p:spPr>
            <a:xfrm rot="5873890">
              <a:off x="8946389" y="2425149"/>
              <a:ext cx="776285" cy="1040733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560" h="1484650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666927" y="1483587"/>
                    <a:pt x="655705" y="1484650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45" name="Right Triangle 9"/>
            <p:cNvSpPr/>
            <p:nvPr/>
          </p:nvSpPr>
          <p:spPr>
            <a:xfrm rot="9912503">
              <a:off x="11415821" y="2214614"/>
              <a:ext cx="299550" cy="401594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560" h="1484650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666927" y="1483587"/>
                    <a:pt x="655705" y="1484650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46" name="Right Triangle 9"/>
            <p:cNvSpPr/>
            <p:nvPr/>
          </p:nvSpPr>
          <p:spPr>
            <a:xfrm rot="7029743">
              <a:off x="9911130" y="603179"/>
              <a:ext cx="1147226" cy="525712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6920185"/>
                <a:gd name="connsiteY0" fmla="*/ 946243 h 1790959"/>
                <a:gd name="connsiteX1" fmla="*/ 6920184 w 6920185"/>
                <a:gd name="connsiteY1" fmla="*/ 1 h 1790959"/>
                <a:gd name="connsiteX2" fmla="*/ 655705 w 6920185"/>
                <a:gd name="connsiteY2" fmla="*/ 1790959 h 1790959"/>
                <a:gd name="connsiteX3" fmla="*/ 0 w 6920185"/>
                <a:gd name="connsiteY3" fmla="*/ 946243 h 179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0185" h="1790959">
                  <a:moveTo>
                    <a:pt x="0" y="946243"/>
                  </a:moveTo>
                  <a:cubicBezTo>
                    <a:pt x="515853" y="732932"/>
                    <a:pt x="6404331" y="213312"/>
                    <a:pt x="6920184" y="1"/>
                  </a:cubicBezTo>
                  <a:cubicBezTo>
                    <a:pt x="6908962" y="1064"/>
                    <a:pt x="666927" y="1789896"/>
                    <a:pt x="655705" y="1790959"/>
                  </a:cubicBezTo>
                  <a:lnTo>
                    <a:pt x="0" y="94624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47" name="Right Triangle 9"/>
            <p:cNvSpPr/>
            <p:nvPr/>
          </p:nvSpPr>
          <p:spPr>
            <a:xfrm rot="15514280">
              <a:off x="7317722" y="5047430"/>
              <a:ext cx="1517313" cy="2035412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560" h="1484650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666927" y="1483587"/>
                    <a:pt x="655705" y="1484650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48" name="Right Triangle 9"/>
            <p:cNvSpPr/>
            <p:nvPr/>
          </p:nvSpPr>
          <p:spPr>
            <a:xfrm rot="18787309">
              <a:off x="5933073" y="5813470"/>
              <a:ext cx="1431481" cy="785119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2770689"/>
                <a:gd name="connsiteY0" fmla="*/ 639934 h 1470262"/>
                <a:gd name="connsiteX1" fmla="*/ 1547560 w 2770689"/>
                <a:gd name="connsiteY1" fmla="*/ 0 h 1470262"/>
                <a:gd name="connsiteX2" fmla="*/ 2770614 w 2770689"/>
                <a:gd name="connsiteY2" fmla="*/ 1470262 h 1470262"/>
                <a:gd name="connsiteX3" fmla="*/ 0 w 2770689"/>
                <a:gd name="connsiteY3" fmla="*/ 639934 h 1470262"/>
                <a:gd name="connsiteX0" fmla="*/ 0 w 2739323"/>
                <a:gd name="connsiteY0" fmla="*/ 639934 h 1469233"/>
                <a:gd name="connsiteX1" fmla="*/ 1547560 w 2739323"/>
                <a:gd name="connsiteY1" fmla="*/ 0 h 1469233"/>
                <a:gd name="connsiteX2" fmla="*/ 2739246 w 2739323"/>
                <a:gd name="connsiteY2" fmla="*/ 1469233 h 1469233"/>
                <a:gd name="connsiteX3" fmla="*/ 0 w 2739323"/>
                <a:gd name="connsiteY3" fmla="*/ 639934 h 1469233"/>
                <a:gd name="connsiteX0" fmla="*/ 0 w 1854568"/>
                <a:gd name="connsiteY0" fmla="*/ 632311 h 1469233"/>
                <a:gd name="connsiteX1" fmla="*/ 662805 w 1854568"/>
                <a:gd name="connsiteY1" fmla="*/ 0 h 1469233"/>
                <a:gd name="connsiteX2" fmla="*/ 1854491 w 1854568"/>
                <a:gd name="connsiteY2" fmla="*/ 1469233 h 1469233"/>
                <a:gd name="connsiteX3" fmla="*/ 0 w 1854568"/>
                <a:gd name="connsiteY3" fmla="*/ 632311 h 1469233"/>
                <a:gd name="connsiteX0" fmla="*/ 0 w 2115288"/>
                <a:gd name="connsiteY0" fmla="*/ 602826 h 1469233"/>
                <a:gd name="connsiteX1" fmla="*/ 923525 w 2115288"/>
                <a:gd name="connsiteY1" fmla="*/ 0 h 1469233"/>
                <a:gd name="connsiteX2" fmla="*/ 2115211 w 2115288"/>
                <a:gd name="connsiteY2" fmla="*/ 1469233 h 1469233"/>
                <a:gd name="connsiteX3" fmla="*/ 0 w 2115288"/>
                <a:gd name="connsiteY3" fmla="*/ 602826 h 1469233"/>
                <a:gd name="connsiteX0" fmla="*/ 0 w 2115270"/>
                <a:gd name="connsiteY0" fmla="*/ 431671 h 1298078"/>
                <a:gd name="connsiteX1" fmla="*/ 556784 w 2115270"/>
                <a:gd name="connsiteY1" fmla="*/ 0 h 1298078"/>
                <a:gd name="connsiteX2" fmla="*/ 2115211 w 2115270"/>
                <a:gd name="connsiteY2" fmla="*/ 1298078 h 1298078"/>
                <a:gd name="connsiteX3" fmla="*/ 0 w 2115270"/>
                <a:gd name="connsiteY3" fmla="*/ 431671 h 1298078"/>
                <a:gd name="connsiteX0" fmla="*/ 0 w 2130439"/>
                <a:gd name="connsiteY0" fmla="*/ 431671 h 1314277"/>
                <a:gd name="connsiteX1" fmla="*/ 556784 w 2130439"/>
                <a:gd name="connsiteY1" fmla="*/ 0 h 1314277"/>
                <a:gd name="connsiteX2" fmla="*/ 2130381 w 2130439"/>
                <a:gd name="connsiteY2" fmla="*/ 1314277 h 1314277"/>
                <a:gd name="connsiteX3" fmla="*/ 0 w 2130439"/>
                <a:gd name="connsiteY3" fmla="*/ 431671 h 1314277"/>
                <a:gd name="connsiteX0" fmla="*/ 0 w 2130437"/>
                <a:gd name="connsiteY0" fmla="*/ 365592 h 1248198"/>
                <a:gd name="connsiteX1" fmla="*/ 497046 w 2130437"/>
                <a:gd name="connsiteY1" fmla="*/ 0 h 1248198"/>
                <a:gd name="connsiteX2" fmla="*/ 2130381 w 2130437"/>
                <a:gd name="connsiteY2" fmla="*/ 1248198 h 1248198"/>
                <a:gd name="connsiteX3" fmla="*/ 0 w 2130437"/>
                <a:gd name="connsiteY3" fmla="*/ 365592 h 1248198"/>
                <a:gd name="connsiteX0" fmla="*/ 0 w 2259597"/>
                <a:gd name="connsiteY0" fmla="*/ 314252 h 1248198"/>
                <a:gd name="connsiteX1" fmla="*/ 626206 w 2259597"/>
                <a:gd name="connsiteY1" fmla="*/ 0 h 1248198"/>
                <a:gd name="connsiteX2" fmla="*/ 2259541 w 2259597"/>
                <a:gd name="connsiteY2" fmla="*/ 1248198 h 1248198"/>
                <a:gd name="connsiteX3" fmla="*/ 0 w 2259597"/>
                <a:gd name="connsiteY3" fmla="*/ 314252 h 1248198"/>
                <a:gd name="connsiteX0" fmla="*/ 0 w 2275796"/>
                <a:gd name="connsiteY0" fmla="*/ 329421 h 1248198"/>
                <a:gd name="connsiteX1" fmla="*/ 642405 w 2275796"/>
                <a:gd name="connsiteY1" fmla="*/ 0 h 1248198"/>
                <a:gd name="connsiteX2" fmla="*/ 2275740 w 2275796"/>
                <a:gd name="connsiteY2" fmla="*/ 1248198 h 1248198"/>
                <a:gd name="connsiteX3" fmla="*/ 0 w 2275796"/>
                <a:gd name="connsiteY3" fmla="*/ 329421 h 124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5796" h="1248198">
                  <a:moveTo>
                    <a:pt x="0" y="329421"/>
                  </a:moveTo>
                  <a:lnTo>
                    <a:pt x="642405" y="0"/>
                  </a:lnTo>
                  <a:cubicBezTo>
                    <a:pt x="631183" y="1063"/>
                    <a:pt x="2286962" y="1247135"/>
                    <a:pt x="2275740" y="1248198"/>
                  </a:cubicBezTo>
                  <a:lnTo>
                    <a:pt x="0" y="3294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49" name="Right Triangle 9"/>
            <p:cNvSpPr/>
            <p:nvPr/>
          </p:nvSpPr>
          <p:spPr>
            <a:xfrm rot="1388307">
              <a:off x="9081311" y="2089534"/>
              <a:ext cx="1113897" cy="61093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2770689"/>
                <a:gd name="connsiteY0" fmla="*/ 639934 h 1470262"/>
                <a:gd name="connsiteX1" fmla="*/ 1547560 w 2770689"/>
                <a:gd name="connsiteY1" fmla="*/ 0 h 1470262"/>
                <a:gd name="connsiteX2" fmla="*/ 2770614 w 2770689"/>
                <a:gd name="connsiteY2" fmla="*/ 1470262 h 1470262"/>
                <a:gd name="connsiteX3" fmla="*/ 0 w 2770689"/>
                <a:gd name="connsiteY3" fmla="*/ 639934 h 1470262"/>
                <a:gd name="connsiteX0" fmla="*/ 0 w 2739323"/>
                <a:gd name="connsiteY0" fmla="*/ 639934 h 1469233"/>
                <a:gd name="connsiteX1" fmla="*/ 1547560 w 2739323"/>
                <a:gd name="connsiteY1" fmla="*/ 0 h 1469233"/>
                <a:gd name="connsiteX2" fmla="*/ 2739246 w 2739323"/>
                <a:gd name="connsiteY2" fmla="*/ 1469233 h 1469233"/>
                <a:gd name="connsiteX3" fmla="*/ 0 w 2739323"/>
                <a:gd name="connsiteY3" fmla="*/ 639934 h 1469233"/>
                <a:gd name="connsiteX0" fmla="*/ 0 w 1854568"/>
                <a:gd name="connsiteY0" fmla="*/ 632311 h 1469233"/>
                <a:gd name="connsiteX1" fmla="*/ 662805 w 1854568"/>
                <a:gd name="connsiteY1" fmla="*/ 0 h 1469233"/>
                <a:gd name="connsiteX2" fmla="*/ 1854491 w 1854568"/>
                <a:gd name="connsiteY2" fmla="*/ 1469233 h 1469233"/>
                <a:gd name="connsiteX3" fmla="*/ 0 w 1854568"/>
                <a:gd name="connsiteY3" fmla="*/ 632311 h 1469233"/>
                <a:gd name="connsiteX0" fmla="*/ 0 w 2115288"/>
                <a:gd name="connsiteY0" fmla="*/ 602826 h 1469233"/>
                <a:gd name="connsiteX1" fmla="*/ 923525 w 2115288"/>
                <a:gd name="connsiteY1" fmla="*/ 0 h 1469233"/>
                <a:gd name="connsiteX2" fmla="*/ 2115211 w 2115288"/>
                <a:gd name="connsiteY2" fmla="*/ 1469233 h 1469233"/>
                <a:gd name="connsiteX3" fmla="*/ 0 w 2115288"/>
                <a:gd name="connsiteY3" fmla="*/ 602826 h 1469233"/>
                <a:gd name="connsiteX0" fmla="*/ 0 w 2115270"/>
                <a:gd name="connsiteY0" fmla="*/ 431671 h 1298078"/>
                <a:gd name="connsiteX1" fmla="*/ 556784 w 2115270"/>
                <a:gd name="connsiteY1" fmla="*/ 0 h 1298078"/>
                <a:gd name="connsiteX2" fmla="*/ 2115211 w 2115270"/>
                <a:gd name="connsiteY2" fmla="*/ 1298078 h 1298078"/>
                <a:gd name="connsiteX3" fmla="*/ 0 w 2115270"/>
                <a:gd name="connsiteY3" fmla="*/ 431671 h 1298078"/>
                <a:gd name="connsiteX0" fmla="*/ 0 w 2130439"/>
                <a:gd name="connsiteY0" fmla="*/ 431671 h 1314277"/>
                <a:gd name="connsiteX1" fmla="*/ 556784 w 2130439"/>
                <a:gd name="connsiteY1" fmla="*/ 0 h 1314277"/>
                <a:gd name="connsiteX2" fmla="*/ 2130381 w 2130439"/>
                <a:gd name="connsiteY2" fmla="*/ 1314277 h 1314277"/>
                <a:gd name="connsiteX3" fmla="*/ 0 w 2130439"/>
                <a:gd name="connsiteY3" fmla="*/ 431671 h 1314277"/>
                <a:gd name="connsiteX0" fmla="*/ 0 w 2130437"/>
                <a:gd name="connsiteY0" fmla="*/ 365592 h 1248198"/>
                <a:gd name="connsiteX1" fmla="*/ 497046 w 2130437"/>
                <a:gd name="connsiteY1" fmla="*/ 0 h 1248198"/>
                <a:gd name="connsiteX2" fmla="*/ 2130381 w 2130437"/>
                <a:gd name="connsiteY2" fmla="*/ 1248198 h 1248198"/>
                <a:gd name="connsiteX3" fmla="*/ 0 w 2130437"/>
                <a:gd name="connsiteY3" fmla="*/ 365592 h 1248198"/>
                <a:gd name="connsiteX0" fmla="*/ 0 w 2259597"/>
                <a:gd name="connsiteY0" fmla="*/ 314252 h 1248198"/>
                <a:gd name="connsiteX1" fmla="*/ 626206 w 2259597"/>
                <a:gd name="connsiteY1" fmla="*/ 0 h 1248198"/>
                <a:gd name="connsiteX2" fmla="*/ 2259541 w 2259597"/>
                <a:gd name="connsiteY2" fmla="*/ 1248198 h 1248198"/>
                <a:gd name="connsiteX3" fmla="*/ 0 w 2259597"/>
                <a:gd name="connsiteY3" fmla="*/ 314252 h 1248198"/>
                <a:gd name="connsiteX0" fmla="*/ 0 w 2275796"/>
                <a:gd name="connsiteY0" fmla="*/ 329421 h 1248198"/>
                <a:gd name="connsiteX1" fmla="*/ 642405 w 2275796"/>
                <a:gd name="connsiteY1" fmla="*/ 0 h 1248198"/>
                <a:gd name="connsiteX2" fmla="*/ 2275740 w 2275796"/>
                <a:gd name="connsiteY2" fmla="*/ 1248198 h 1248198"/>
                <a:gd name="connsiteX3" fmla="*/ 0 w 2275796"/>
                <a:gd name="connsiteY3" fmla="*/ 329421 h 124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5796" h="1248198">
                  <a:moveTo>
                    <a:pt x="0" y="329421"/>
                  </a:moveTo>
                  <a:lnTo>
                    <a:pt x="642405" y="0"/>
                  </a:lnTo>
                  <a:cubicBezTo>
                    <a:pt x="631183" y="1063"/>
                    <a:pt x="2286962" y="1247135"/>
                    <a:pt x="2275740" y="1248198"/>
                  </a:cubicBezTo>
                  <a:lnTo>
                    <a:pt x="0" y="3294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50" name="Right Triangle 9"/>
            <p:cNvSpPr/>
            <p:nvPr/>
          </p:nvSpPr>
          <p:spPr>
            <a:xfrm rot="13491637">
              <a:off x="8245479" y="4944620"/>
              <a:ext cx="1113897" cy="61093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2770689"/>
                <a:gd name="connsiteY0" fmla="*/ 639934 h 1470262"/>
                <a:gd name="connsiteX1" fmla="*/ 1547560 w 2770689"/>
                <a:gd name="connsiteY1" fmla="*/ 0 h 1470262"/>
                <a:gd name="connsiteX2" fmla="*/ 2770614 w 2770689"/>
                <a:gd name="connsiteY2" fmla="*/ 1470262 h 1470262"/>
                <a:gd name="connsiteX3" fmla="*/ 0 w 2770689"/>
                <a:gd name="connsiteY3" fmla="*/ 639934 h 1470262"/>
                <a:gd name="connsiteX0" fmla="*/ 0 w 2739323"/>
                <a:gd name="connsiteY0" fmla="*/ 639934 h 1469233"/>
                <a:gd name="connsiteX1" fmla="*/ 1547560 w 2739323"/>
                <a:gd name="connsiteY1" fmla="*/ 0 h 1469233"/>
                <a:gd name="connsiteX2" fmla="*/ 2739246 w 2739323"/>
                <a:gd name="connsiteY2" fmla="*/ 1469233 h 1469233"/>
                <a:gd name="connsiteX3" fmla="*/ 0 w 2739323"/>
                <a:gd name="connsiteY3" fmla="*/ 639934 h 1469233"/>
                <a:gd name="connsiteX0" fmla="*/ 0 w 1854568"/>
                <a:gd name="connsiteY0" fmla="*/ 632311 h 1469233"/>
                <a:gd name="connsiteX1" fmla="*/ 662805 w 1854568"/>
                <a:gd name="connsiteY1" fmla="*/ 0 h 1469233"/>
                <a:gd name="connsiteX2" fmla="*/ 1854491 w 1854568"/>
                <a:gd name="connsiteY2" fmla="*/ 1469233 h 1469233"/>
                <a:gd name="connsiteX3" fmla="*/ 0 w 1854568"/>
                <a:gd name="connsiteY3" fmla="*/ 632311 h 1469233"/>
                <a:gd name="connsiteX0" fmla="*/ 0 w 2115288"/>
                <a:gd name="connsiteY0" fmla="*/ 602826 h 1469233"/>
                <a:gd name="connsiteX1" fmla="*/ 923525 w 2115288"/>
                <a:gd name="connsiteY1" fmla="*/ 0 h 1469233"/>
                <a:gd name="connsiteX2" fmla="*/ 2115211 w 2115288"/>
                <a:gd name="connsiteY2" fmla="*/ 1469233 h 1469233"/>
                <a:gd name="connsiteX3" fmla="*/ 0 w 2115288"/>
                <a:gd name="connsiteY3" fmla="*/ 602826 h 1469233"/>
                <a:gd name="connsiteX0" fmla="*/ 0 w 2115270"/>
                <a:gd name="connsiteY0" fmla="*/ 431671 h 1298078"/>
                <a:gd name="connsiteX1" fmla="*/ 556784 w 2115270"/>
                <a:gd name="connsiteY1" fmla="*/ 0 h 1298078"/>
                <a:gd name="connsiteX2" fmla="*/ 2115211 w 2115270"/>
                <a:gd name="connsiteY2" fmla="*/ 1298078 h 1298078"/>
                <a:gd name="connsiteX3" fmla="*/ 0 w 2115270"/>
                <a:gd name="connsiteY3" fmla="*/ 431671 h 1298078"/>
                <a:gd name="connsiteX0" fmla="*/ 0 w 2130439"/>
                <a:gd name="connsiteY0" fmla="*/ 431671 h 1314277"/>
                <a:gd name="connsiteX1" fmla="*/ 556784 w 2130439"/>
                <a:gd name="connsiteY1" fmla="*/ 0 h 1314277"/>
                <a:gd name="connsiteX2" fmla="*/ 2130381 w 2130439"/>
                <a:gd name="connsiteY2" fmla="*/ 1314277 h 1314277"/>
                <a:gd name="connsiteX3" fmla="*/ 0 w 2130439"/>
                <a:gd name="connsiteY3" fmla="*/ 431671 h 1314277"/>
                <a:gd name="connsiteX0" fmla="*/ 0 w 2130437"/>
                <a:gd name="connsiteY0" fmla="*/ 365592 h 1248198"/>
                <a:gd name="connsiteX1" fmla="*/ 497046 w 2130437"/>
                <a:gd name="connsiteY1" fmla="*/ 0 h 1248198"/>
                <a:gd name="connsiteX2" fmla="*/ 2130381 w 2130437"/>
                <a:gd name="connsiteY2" fmla="*/ 1248198 h 1248198"/>
                <a:gd name="connsiteX3" fmla="*/ 0 w 2130437"/>
                <a:gd name="connsiteY3" fmla="*/ 365592 h 1248198"/>
                <a:gd name="connsiteX0" fmla="*/ 0 w 2259597"/>
                <a:gd name="connsiteY0" fmla="*/ 314252 h 1248198"/>
                <a:gd name="connsiteX1" fmla="*/ 626206 w 2259597"/>
                <a:gd name="connsiteY1" fmla="*/ 0 h 1248198"/>
                <a:gd name="connsiteX2" fmla="*/ 2259541 w 2259597"/>
                <a:gd name="connsiteY2" fmla="*/ 1248198 h 1248198"/>
                <a:gd name="connsiteX3" fmla="*/ 0 w 2259597"/>
                <a:gd name="connsiteY3" fmla="*/ 314252 h 1248198"/>
                <a:gd name="connsiteX0" fmla="*/ 0 w 2275796"/>
                <a:gd name="connsiteY0" fmla="*/ 329421 h 1248198"/>
                <a:gd name="connsiteX1" fmla="*/ 642405 w 2275796"/>
                <a:gd name="connsiteY1" fmla="*/ 0 h 1248198"/>
                <a:gd name="connsiteX2" fmla="*/ 2275740 w 2275796"/>
                <a:gd name="connsiteY2" fmla="*/ 1248198 h 1248198"/>
                <a:gd name="connsiteX3" fmla="*/ 0 w 2275796"/>
                <a:gd name="connsiteY3" fmla="*/ 329421 h 124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5796" h="1248198">
                  <a:moveTo>
                    <a:pt x="0" y="329421"/>
                  </a:moveTo>
                  <a:lnTo>
                    <a:pt x="642405" y="0"/>
                  </a:lnTo>
                  <a:cubicBezTo>
                    <a:pt x="631183" y="1063"/>
                    <a:pt x="2286962" y="1247135"/>
                    <a:pt x="2275740" y="1248198"/>
                  </a:cubicBezTo>
                  <a:lnTo>
                    <a:pt x="0" y="3294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51" name="Right Triangle 9"/>
            <p:cNvSpPr/>
            <p:nvPr/>
          </p:nvSpPr>
          <p:spPr>
            <a:xfrm rot="600095">
              <a:off x="9030017" y="1468435"/>
              <a:ext cx="219982" cy="294921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560" h="1484650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666927" y="1483587"/>
                    <a:pt x="655705" y="1484650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52" name="Right Triangle 9"/>
            <p:cNvSpPr/>
            <p:nvPr/>
          </p:nvSpPr>
          <p:spPr>
            <a:xfrm rot="4033879">
              <a:off x="7155898" y="3392975"/>
              <a:ext cx="299550" cy="401594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560" h="1484650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666927" y="1483587"/>
                    <a:pt x="655705" y="1484650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53" name="Right Triangle 9"/>
            <p:cNvSpPr/>
            <p:nvPr/>
          </p:nvSpPr>
          <p:spPr>
            <a:xfrm rot="327492">
              <a:off x="6491288" y="4806389"/>
              <a:ext cx="488336" cy="50615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  <a:gd name="connsiteX0" fmla="*/ 0 w 4500964"/>
                <a:gd name="connsiteY0" fmla="*/ 639934 h 2894479"/>
                <a:gd name="connsiteX1" fmla="*/ 797731 w 4500964"/>
                <a:gd name="connsiteY1" fmla="*/ 359438 h 2894479"/>
                <a:gd name="connsiteX2" fmla="*/ 1547560 w 4500964"/>
                <a:gd name="connsiteY2" fmla="*/ 0 h 2894479"/>
                <a:gd name="connsiteX3" fmla="*/ 4500934 w 4500964"/>
                <a:gd name="connsiteY3" fmla="*/ 2894478 h 2894479"/>
                <a:gd name="connsiteX4" fmla="*/ 0 w 4500964"/>
                <a:gd name="connsiteY4" fmla="*/ 639934 h 2894479"/>
                <a:gd name="connsiteX0" fmla="*/ 2153973 w 6654937"/>
                <a:gd name="connsiteY0" fmla="*/ 2742132 h 4996677"/>
                <a:gd name="connsiteX1" fmla="*/ 1 w 6654937"/>
                <a:gd name="connsiteY1" fmla="*/ 2 h 4996677"/>
                <a:gd name="connsiteX2" fmla="*/ 3701533 w 6654937"/>
                <a:gd name="connsiteY2" fmla="*/ 2102198 h 4996677"/>
                <a:gd name="connsiteX3" fmla="*/ 6654907 w 6654937"/>
                <a:gd name="connsiteY3" fmla="*/ 4996676 h 4996677"/>
                <a:gd name="connsiteX4" fmla="*/ 2153973 w 6654937"/>
                <a:gd name="connsiteY4" fmla="*/ 2742132 h 4996677"/>
                <a:gd name="connsiteX0" fmla="*/ 1137569 w 5638533"/>
                <a:gd name="connsiteY0" fmla="*/ 1521111 h 3775656"/>
                <a:gd name="connsiteX1" fmla="*/ 0 w 5638533"/>
                <a:gd name="connsiteY1" fmla="*/ -1 h 3775656"/>
                <a:gd name="connsiteX2" fmla="*/ 2685129 w 5638533"/>
                <a:gd name="connsiteY2" fmla="*/ 881177 h 3775656"/>
                <a:gd name="connsiteX3" fmla="*/ 5638503 w 5638533"/>
                <a:gd name="connsiteY3" fmla="*/ 3775655 h 3775656"/>
                <a:gd name="connsiteX4" fmla="*/ 1137569 w 5638533"/>
                <a:gd name="connsiteY4" fmla="*/ 1521111 h 3775656"/>
                <a:gd name="connsiteX0" fmla="*/ 1137569 w 5638500"/>
                <a:gd name="connsiteY0" fmla="*/ 1521111 h 3775656"/>
                <a:gd name="connsiteX1" fmla="*/ 0 w 5638500"/>
                <a:gd name="connsiteY1" fmla="*/ -1 h 3775656"/>
                <a:gd name="connsiteX2" fmla="*/ 5638503 w 5638500"/>
                <a:gd name="connsiteY2" fmla="*/ 3775655 h 3775656"/>
                <a:gd name="connsiteX3" fmla="*/ 1137569 w 5638500"/>
                <a:gd name="connsiteY3" fmla="*/ 1521111 h 3775656"/>
                <a:gd name="connsiteX0" fmla="*/ -2 w 6897702"/>
                <a:gd name="connsiteY0" fmla="*/ 5115973 h 5115971"/>
                <a:gd name="connsiteX1" fmla="*/ 1259202 w 6897702"/>
                <a:gd name="connsiteY1" fmla="*/ -1 h 5115971"/>
                <a:gd name="connsiteX2" fmla="*/ 6897705 w 6897702"/>
                <a:gd name="connsiteY2" fmla="*/ 3775655 h 5115971"/>
                <a:gd name="connsiteX3" fmla="*/ -2 w 6897702"/>
                <a:gd name="connsiteY3" fmla="*/ 5115973 h 511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7702" h="5115971">
                  <a:moveTo>
                    <a:pt x="-2" y="5115973"/>
                  </a:moveTo>
                  <a:lnTo>
                    <a:pt x="1259202" y="-1"/>
                  </a:lnTo>
                  <a:lnTo>
                    <a:pt x="6897705" y="3775655"/>
                  </a:lnTo>
                  <a:lnTo>
                    <a:pt x="-2" y="511597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54" name="Right Triangle 9"/>
            <p:cNvSpPr/>
            <p:nvPr/>
          </p:nvSpPr>
          <p:spPr>
            <a:xfrm rot="327492">
              <a:off x="11517504" y="1473651"/>
              <a:ext cx="488336" cy="50615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  <a:gd name="connsiteX0" fmla="*/ 0 w 4500964"/>
                <a:gd name="connsiteY0" fmla="*/ 639934 h 2894479"/>
                <a:gd name="connsiteX1" fmla="*/ 797731 w 4500964"/>
                <a:gd name="connsiteY1" fmla="*/ 359438 h 2894479"/>
                <a:gd name="connsiteX2" fmla="*/ 1547560 w 4500964"/>
                <a:gd name="connsiteY2" fmla="*/ 0 h 2894479"/>
                <a:gd name="connsiteX3" fmla="*/ 4500934 w 4500964"/>
                <a:gd name="connsiteY3" fmla="*/ 2894478 h 2894479"/>
                <a:gd name="connsiteX4" fmla="*/ 0 w 4500964"/>
                <a:gd name="connsiteY4" fmla="*/ 639934 h 2894479"/>
                <a:gd name="connsiteX0" fmla="*/ 2153973 w 6654937"/>
                <a:gd name="connsiteY0" fmla="*/ 2742132 h 4996677"/>
                <a:gd name="connsiteX1" fmla="*/ 1 w 6654937"/>
                <a:gd name="connsiteY1" fmla="*/ 2 h 4996677"/>
                <a:gd name="connsiteX2" fmla="*/ 3701533 w 6654937"/>
                <a:gd name="connsiteY2" fmla="*/ 2102198 h 4996677"/>
                <a:gd name="connsiteX3" fmla="*/ 6654907 w 6654937"/>
                <a:gd name="connsiteY3" fmla="*/ 4996676 h 4996677"/>
                <a:gd name="connsiteX4" fmla="*/ 2153973 w 6654937"/>
                <a:gd name="connsiteY4" fmla="*/ 2742132 h 4996677"/>
                <a:gd name="connsiteX0" fmla="*/ 1137569 w 5638533"/>
                <a:gd name="connsiteY0" fmla="*/ 1521111 h 3775656"/>
                <a:gd name="connsiteX1" fmla="*/ 0 w 5638533"/>
                <a:gd name="connsiteY1" fmla="*/ -1 h 3775656"/>
                <a:gd name="connsiteX2" fmla="*/ 2685129 w 5638533"/>
                <a:gd name="connsiteY2" fmla="*/ 881177 h 3775656"/>
                <a:gd name="connsiteX3" fmla="*/ 5638503 w 5638533"/>
                <a:gd name="connsiteY3" fmla="*/ 3775655 h 3775656"/>
                <a:gd name="connsiteX4" fmla="*/ 1137569 w 5638533"/>
                <a:gd name="connsiteY4" fmla="*/ 1521111 h 3775656"/>
                <a:gd name="connsiteX0" fmla="*/ 1137569 w 5638500"/>
                <a:gd name="connsiteY0" fmla="*/ 1521111 h 3775656"/>
                <a:gd name="connsiteX1" fmla="*/ 0 w 5638500"/>
                <a:gd name="connsiteY1" fmla="*/ -1 h 3775656"/>
                <a:gd name="connsiteX2" fmla="*/ 5638503 w 5638500"/>
                <a:gd name="connsiteY2" fmla="*/ 3775655 h 3775656"/>
                <a:gd name="connsiteX3" fmla="*/ 1137569 w 5638500"/>
                <a:gd name="connsiteY3" fmla="*/ 1521111 h 3775656"/>
                <a:gd name="connsiteX0" fmla="*/ -2 w 6897702"/>
                <a:gd name="connsiteY0" fmla="*/ 5115973 h 5115971"/>
                <a:gd name="connsiteX1" fmla="*/ 1259202 w 6897702"/>
                <a:gd name="connsiteY1" fmla="*/ -1 h 5115971"/>
                <a:gd name="connsiteX2" fmla="*/ 6897705 w 6897702"/>
                <a:gd name="connsiteY2" fmla="*/ 3775655 h 5115971"/>
                <a:gd name="connsiteX3" fmla="*/ -2 w 6897702"/>
                <a:gd name="connsiteY3" fmla="*/ 5115973 h 511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7702" h="5115971">
                  <a:moveTo>
                    <a:pt x="-2" y="5115973"/>
                  </a:moveTo>
                  <a:lnTo>
                    <a:pt x="1259202" y="-1"/>
                  </a:lnTo>
                  <a:lnTo>
                    <a:pt x="6897705" y="3775655"/>
                  </a:lnTo>
                  <a:lnTo>
                    <a:pt x="-2" y="511597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55" name="Right Triangle 9"/>
            <p:cNvSpPr/>
            <p:nvPr/>
          </p:nvSpPr>
          <p:spPr>
            <a:xfrm rot="16736933">
              <a:off x="7411949" y="4975283"/>
              <a:ext cx="418683" cy="13816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  <a:gd name="connsiteX0" fmla="*/ 0 w 6241002"/>
                <a:gd name="connsiteY0" fmla="*/ 4942577 h 7197122"/>
                <a:gd name="connsiteX1" fmla="*/ 6241005 w 6241002"/>
                <a:gd name="connsiteY1" fmla="*/ 2 h 7197122"/>
                <a:gd name="connsiteX2" fmla="*/ 4500934 w 6241002"/>
                <a:gd name="connsiteY2" fmla="*/ 7197121 h 7197122"/>
                <a:gd name="connsiteX3" fmla="*/ 0 w 6241002"/>
                <a:gd name="connsiteY3" fmla="*/ 4942577 h 7197122"/>
                <a:gd name="connsiteX0" fmla="*/ 0 w 6241002"/>
                <a:gd name="connsiteY0" fmla="*/ 4942577 h 7197122"/>
                <a:gd name="connsiteX1" fmla="*/ 2819951 w 6241002"/>
                <a:gd name="connsiteY1" fmla="*/ 2743592 h 7197122"/>
                <a:gd name="connsiteX2" fmla="*/ 6241005 w 6241002"/>
                <a:gd name="connsiteY2" fmla="*/ 2 h 7197122"/>
                <a:gd name="connsiteX3" fmla="*/ 4500934 w 6241002"/>
                <a:gd name="connsiteY3" fmla="*/ 7197121 h 7197122"/>
                <a:gd name="connsiteX4" fmla="*/ 0 w 6241002"/>
                <a:gd name="connsiteY4" fmla="*/ 4942577 h 7197122"/>
                <a:gd name="connsiteX0" fmla="*/ 0 w 6241002"/>
                <a:gd name="connsiteY0" fmla="*/ 5778721 h 8033266"/>
                <a:gd name="connsiteX1" fmla="*/ 431963 w 6241002"/>
                <a:gd name="connsiteY1" fmla="*/ 1 h 8033266"/>
                <a:gd name="connsiteX2" fmla="*/ 6241005 w 6241002"/>
                <a:gd name="connsiteY2" fmla="*/ 836146 h 8033266"/>
                <a:gd name="connsiteX3" fmla="*/ 4500934 w 6241002"/>
                <a:gd name="connsiteY3" fmla="*/ 8033265 h 8033266"/>
                <a:gd name="connsiteX4" fmla="*/ 0 w 6241002"/>
                <a:gd name="connsiteY4" fmla="*/ 5778721 h 8033266"/>
                <a:gd name="connsiteX0" fmla="*/ 1445726 w 5809037"/>
                <a:gd name="connsiteY0" fmla="*/ 7963719 h 8033266"/>
                <a:gd name="connsiteX1" fmla="*/ -2 w 5809037"/>
                <a:gd name="connsiteY1" fmla="*/ 1 h 8033266"/>
                <a:gd name="connsiteX2" fmla="*/ 5809040 w 5809037"/>
                <a:gd name="connsiteY2" fmla="*/ 836146 h 8033266"/>
                <a:gd name="connsiteX3" fmla="*/ 4068969 w 5809037"/>
                <a:gd name="connsiteY3" fmla="*/ 8033265 h 8033266"/>
                <a:gd name="connsiteX4" fmla="*/ 1445726 w 5809037"/>
                <a:gd name="connsiteY4" fmla="*/ 7963719 h 8033266"/>
                <a:gd name="connsiteX0" fmla="*/ 2105842 w 5809037"/>
                <a:gd name="connsiteY0" fmla="*/ 10752502 h 10752508"/>
                <a:gd name="connsiteX1" fmla="*/ -2 w 5809037"/>
                <a:gd name="connsiteY1" fmla="*/ 1 h 10752508"/>
                <a:gd name="connsiteX2" fmla="*/ 5809040 w 5809037"/>
                <a:gd name="connsiteY2" fmla="*/ 836146 h 10752508"/>
                <a:gd name="connsiteX3" fmla="*/ 4068969 w 5809037"/>
                <a:gd name="connsiteY3" fmla="*/ 8033265 h 10752508"/>
                <a:gd name="connsiteX4" fmla="*/ 2105842 w 5809037"/>
                <a:gd name="connsiteY4" fmla="*/ 10752502 h 1075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9037" h="10752508">
                  <a:moveTo>
                    <a:pt x="2105842" y="10752502"/>
                  </a:moveTo>
                  <a:lnTo>
                    <a:pt x="-2" y="1"/>
                  </a:lnTo>
                  <a:lnTo>
                    <a:pt x="5809040" y="836146"/>
                  </a:lnTo>
                  <a:cubicBezTo>
                    <a:pt x="5797818" y="837209"/>
                    <a:pt x="4080191" y="8032202"/>
                    <a:pt x="4068969" y="8033265"/>
                  </a:cubicBezTo>
                  <a:lnTo>
                    <a:pt x="2105842" y="1075250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56" name="Right Triangle 9"/>
            <p:cNvSpPr/>
            <p:nvPr/>
          </p:nvSpPr>
          <p:spPr>
            <a:xfrm rot="600095">
              <a:off x="8069644" y="2670752"/>
              <a:ext cx="299550" cy="401594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560" h="1484650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666927" y="1483587"/>
                    <a:pt x="655705" y="1484650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srgbClr val="FF3399"/>
                </a:solidFill>
              </a:endParaRPr>
            </a:p>
          </p:txBody>
        </p:sp>
        <p:sp>
          <p:nvSpPr>
            <p:cNvPr id="57" name="Right Triangle 9"/>
            <p:cNvSpPr/>
            <p:nvPr/>
          </p:nvSpPr>
          <p:spPr>
            <a:xfrm rot="12348646">
              <a:off x="7741651" y="3401126"/>
              <a:ext cx="889381" cy="487796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2770689"/>
                <a:gd name="connsiteY0" fmla="*/ 639934 h 1470262"/>
                <a:gd name="connsiteX1" fmla="*/ 1547560 w 2770689"/>
                <a:gd name="connsiteY1" fmla="*/ 0 h 1470262"/>
                <a:gd name="connsiteX2" fmla="*/ 2770614 w 2770689"/>
                <a:gd name="connsiteY2" fmla="*/ 1470262 h 1470262"/>
                <a:gd name="connsiteX3" fmla="*/ 0 w 2770689"/>
                <a:gd name="connsiteY3" fmla="*/ 639934 h 1470262"/>
                <a:gd name="connsiteX0" fmla="*/ 0 w 2739323"/>
                <a:gd name="connsiteY0" fmla="*/ 639934 h 1469233"/>
                <a:gd name="connsiteX1" fmla="*/ 1547560 w 2739323"/>
                <a:gd name="connsiteY1" fmla="*/ 0 h 1469233"/>
                <a:gd name="connsiteX2" fmla="*/ 2739246 w 2739323"/>
                <a:gd name="connsiteY2" fmla="*/ 1469233 h 1469233"/>
                <a:gd name="connsiteX3" fmla="*/ 0 w 2739323"/>
                <a:gd name="connsiteY3" fmla="*/ 639934 h 1469233"/>
                <a:gd name="connsiteX0" fmla="*/ 0 w 1854568"/>
                <a:gd name="connsiteY0" fmla="*/ 632311 h 1469233"/>
                <a:gd name="connsiteX1" fmla="*/ 662805 w 1854568"/>
                <a:gd name="connsiteY1" fmla="*/ 0 h 1469233"/>
                <a:gd name="connsiteX2" fmla="*/ 1854491 w 1854568"/>
                <a:gd name="connsiteY2" fmla="*/ 1469233 h 1469233"/>
                <a:gd name="connsiteX3" fmla="*/ 0 w 1854568"/>
                <a:gd name="connsiteY3" fmla="*/ 632311 h 1469233"/>
                <a:gd name="connsiteX0" fmla="*/ 0 w 2115288"/>
                <a:gd name="connsiteY0" fmla="*/ 602826 h 1469233"/>
                <a:gd name="connsiteX1" fmla="*/ 923525 w 2115288"/>
                <a:gd name="connsiteY1" fmla="*/ 0 h 1469233"/>
                <a:gd name="connsiteX2" fmla="*/ 2115211 w 2115288"/>
                <a:gd name="connsiteY2" fmla="*/ 1469233 h 1469233"/>
                <a:gd name="connsiteX3" fmla="*/ 0 w 2115288"/>
                <a:gd name="connsiteY3" fmla="*/ 602826 h 1469233"/>
                <a:gd name="connsiteX0" fmla="*/ 0 w 2115270"/>
                <a:gd name="connsiteY0" fmla="*/ 431671 h 1298078"/>
                <a:gd name="connsiteX1" fmla="*/ 556784 w 2115270"/>
                <a:gd name="connsiteY1" fmla="*/ 0 h 1298078"/>
                <a:gd name="connsiteX2" fmla="*/ 2115211 w 2115270"/>
                <a:gd name="connsiteY2" fmla="*/ 1298078 h 1298078"/>
                <a:gd name="connsiteX3" fmla="*/ 0 w 2115270"/>
                <a:gd name="connsiteY3" fmla="*/ 431671 h 1298078"/>
                <a:gd name="connsiteX0" fmla="*/ 0 w 2130439"/>
                <a:gd name="connsiteY0" fmla="*/ 431671 h 1314277"/>
                <a:gd name="connsiteX1" fmla="*/ 556784 w 2130439"/>
                <a:gd name="connsiteY1" fmla="*/ 0 h 1314277"/>
                <a:gd name="connsiteX2" fmla="*/ 2130381 w 2130439"/>
                <a:gd name="connsiteY2" fmla="*/ 1314277 h 1314277"/>
                <a:gd name="connsiteX3" fmla="*/ 0 w 2130439"/>
                <a:gd name="connsiteY3" fmla="*/ 431671 h 1314277"/>
                <a:gd name="connsiteX0" fmla="*/ 0 w 2130437"/>
                <a:gd name="connsiteY0" fmla="*/ 365592 h 1248198"/>
                <a:gd name="connsiteX1" fmla="*/ 497046 w 2130437"/>
                <a:gd name="connsiteY1" fmla="*/ 0 h 1248198"/>
                <a:gd name="connsiteX2" fmla="*/ 2130381 w 2130437"/>
                <a:gd name="connsiteY2" fmla="*/ 1248198 h 1248198"/>
                <a:gd name="connsiteX3" fmla="*/ 0 w 2130437"/>
                <a:gd name="connsiteY3" fmla="*/ 365592 h 1248198"/>
                <a:gd name="connsiteX0" fmla="*/ 0 w 2259597"/>
                <a:gd name="connsiteY0" fmla="*/ 314252 h 1248198"/>
                <a:gd name="connsiteX1" fmla="*/ 626206 w 2259597"/>
                <a:gd name="connsiteY1" fmla="*/ 0 h 1248198"/>
                <a:gd name="connsiteX2" fmla="*/ 2259541 w 2259597"/>
                <a:gd name="connsiteY2" fmla="*/ 1248198 h 1248198"/>
                <a:gd name="connsiteX3" fmla="*/ 0 w 2259597"/>
                <a:gd name="connsiteY3" fmla="*/ 314252 h 1248198"/>
                <a:gd name="connsiteX0" fmla="*/ 0 w 2275796"/>
                <a:gd name="connsiteY0" fmla="*/ 329421 h 1248198"/>
                <a:gd name="connsiteX1" fmla="*/ 642405 w 2275796"/>
                <a:gd name="connsiteY1" fmla="*/ 0 h 1248198"/>
                <a:gd name="connsiteX2" fmla="*/ 2275740 w 2275796"/>
                <a:gd name="connsiteY2" fmla="*/ 1248198 h 1248198"/>
                <a:gd name="connsiteX3" fmla="*/ 0 w 2275796"/>
                <a:gd name="connsiteY3" fmla="*/ 329421 h 124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5796" h="1248198">
                  <a:moveTo>
                    <a:pt x="0" y="329421"/>
                  </a:moveTo>
                  <a:lnTo>
                    <a:pt x="642405" y="0"/>
                  </a:lnTo>
                  <a:cubicBezTo>
                    <a:pt x="631183" y="1063"/>
                    <a:pt x="2286962" y="1247135"/>
                    <a:pt x="2275740" y="1248198"/>
                  </a:cubicBezTo>
                  <a:lnTo>
                    <a:pt x="0" y="3294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58" name="Right Triangle 9"/>
            <p:cNvSpPr/>
            <p:nvPr/>
          </p:nvSpPr>
          <p:spPr>
            <a:xfrm rot="16826751">
              <a:off x="11597326" y="3072687"/>
              <a:ext cx="2229609" cy="1093867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1943642"/>
                <a:gd name="connsiteY0" fmla="*/ 639934 h 3456308"/>
                <a:gd name="connsiteX1" fmla="*/ 1547560 w 1943642"/>
                <a:gd name="connsiteY1" fmla="*/ 0 h 3456308"/>
                <a:gd name="connsiteX2" fmla="*/ 1943421 w 1943642"/>
                <a:gd name="connsiteY2" fmla="*/ 3456308 h 3456308"/>
                <a:gd name="connsiteX3" fmla="*/ 0 w 1943642"/>
                <a:gd name="connsiteY3" fmla="*/ 639934 h 3456308"/>
                <a:gd name="connsiteX0" fmla="*/ 0 w 2076248"/>
                <a:gd name="connsiteY0" fmla="*/ 1029907 h 3846281"/>
                <a:gd name="connsiteX1" fmla="*/ 2076248 w 2076248"/>
                <a:gd name="connsiteY1" fmla="*/ 0 h 3846281"/>
                <a:gd name="connsiteX2" fmla="*/ 1943421 w 2076248"/>
                <a:gd name="connsiteY2" fmla="*/ 3846281 h 3846281"/>
                <a:gd name="connsiteX3" fmla="*/ 0 w 2076248"/>
                <a:gd name="connsiteY3" fmla="*/ 1029907 h 3846281"/>
                <a:gd name="connsiteX0" fmla="*/ 0 w 3740213"/>
                <a:gd name="connsiteY0" fmla="*/ 1029907 h 3726794"/>
                <a:gd name="connsiteX1" fmla="*/ 2076248 w 3740213"/>
                <a:gd name="connsiteY1" fmla="*/ 0 h 3726794"/>
                <a:gd name="connsiteX2" fmla="*/ 3740157 w 3740213"/>
                <a:gd name="connsiteY2" fmla="*/ 3726795 h 3726794"/>
                <a:gd name="connsiteX3" fmla="*/ 0 w 3740213"/>
                <a:gd name="connsiteY3" fmla="*/ 1029907 h 3726794"/>
                <a:gd name="connsiteX0" fmla="*/ -1 w 2915950"/>
                <a:gd name="connsiteY0" fmla="*/ 2368921 h 3726796"/>
                <a:gd name="connsiteX1" fmla="*/ 1251985 w 2915950"/>
                <a:gd name="connsiteY1" fmla="*/ 0 h 3726796"/>
                <a:gd name="connsiteX2" fmla="*/ 2915894 w 2915950"/>
                <a:gd name="connsiteY2" fmla="*/ 3726795 h 3726796"/>
                <a:gd name="connsiteX3" fmla="*/ -1 w 2915950"/>
                <a:gd name="connsiteY3" fmla="*/ 2368921 h 3726796"/>
                <a:gd name="connsiteX0" fmla="*/ -1 w 2915940"/>
                <a:gd name="connsiteY0" fmla="*/ 1471352 h 2829225"/>
                <a:gd name="connsiteX1" fmla="*/ 931826 w 2915940"/>
                <a:gd name="connsiteY1" fmla="*/ -1 h 2829225"/>
                <a:gd name="connsiteX2" fmla="*/ 2915894 w 2915940"/>
                <a:gd name="connsiteY2" fmla="*/ 2829226 h 2829225"/>
                <a:gd name="connsiteX3" fmla="*/ -1 w 2915940"/>
                <a:gd name="connsiteY3" fmla="*/ 1471352 h 2829225"/>
                <a:gd name="connsiteX0" fmla="*/ -1 w 3098034"/>
                <a:gd name="connsiteY0" fmla="*/ 1427523 h 2829229"/>
                <a:gd name="connsiteX1" fmla="*/ 1113920 w 3098034"/>
                <a:gd name="connsiteY1" fmla="*/ 1 h 2829229"/>
                <a:gd name="connsiteX2" fmla="*/ 3097988 w 3098034"/>
                <a:gd name="connsiteY2" fmla="*/ 2829228 h 2829229"/>
                <a:gd name="connsiteX3" fmla="*/ -1 w 3098034"/>
                <a:gd name="connsiteY3" fmla="*/ 1427523 h 2829229"/>
                <a:gd name="connsiteX0" fmla="*/ -1 w 3306595"/>
                <a:gd name="connsiteY0" fmla="*/ 1427521 h 3018388"/>
                <a:gd name="connsiteX1" fmla="*/ 1113920 w 3306595"/>
                <a:gd name="connsiteY1" fmla="*/ -1 h 3018388"/>
                <a:gd name="connsiteX2" fmla="*/ 3306553 w 3306595"/>
                <a:gd name="connsiteY2" fmla="*/ 3018387 h 3018388"/>
                <a:gd name="connsiteX3" fmla="*/ -1 w 3306595"/>
                <a:gd name="connsiteY3" fmla="*/ 1427521 h 3018388"/>
                <a:gd name="connsiteX0" fmla="*/ -1 w 3306595"/>
                <a:gd name="connsiteY0" fmla="*/ 1432874 h 3023739"/>
                <a:gd name="connsiteX1" fmla="*/ 1035563 w 3306595"/>
                <a:gd name="connsiteY1" fmla="*/ 0 h 3023739"/>
                <a:gd name="connsiteX2" fmla="*/ 3306553 w 3306595"/>
                <a:gd name="connsiteY2" fmla="*/ 3023740 h 3023739"/>
                <a:gd name="connsiteX3" fmla="*/ -1 w 3306595"/>
                <a:gd name="connsiteY3" fmla="*/ 1432874 h 3023739"/>
                <a:gd name="connsiteX0" fmla="*/ -1 w 4490292"/>
                <a:gd name="connsiteY0" fmla="*/ 1432874 h 2118422"/>
                <a:gd name="connsiteX1" fmla="*/ 1035563 w 4490292"/>
                <a:gd name="connsiteY1" fmla="*/ 0 h 2118422"/>
                <a:gd name="connsiteX2" fmla="*/ 4490266 w 4490292"/>
                <a:gd name="connsiteY2" fmla="*/ 2118422 h 2118422"/>
                <a:gd name="connsiteX3" fmla="*/ -1 w 4490292"/>
                <a:gd name="connsiteY3" fmla="*/ 1432874 h 2118422"/>
                <a:gd name="connsiteX0" fmla="*/ 0 w 4459621"/>
                <a:gd name="connsiteY0" fmla="*/ 2102663 h 2118422"/>
                <a:gd name="connsiteX1" fmla="*/ 1004892 w 4459621"/>
                <a:gd name="connsiteY1" fmla="*/ 0 h 2118422"/>
                <a:gd name="connsiteX2" fmla="*/ 4459595 w 4459621"/>
                <a:gd name="connsiteY2" fmla="*/ 2118422 h 2118422"/>
                <a:gd name="connsiteX3" fmla="*/ 0 w 4459621"/>
                <a:gd name="connsiteY3" fmla="*/ 2102663 h 211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9621" h="2118422">
                  <a:moveTo>
                    <a:pt x="0" y="2102663"/>
                  </a:moveTo>
                  <a:lnTo>
                    <a:pt x="1004892" y="0"/>
                  </a:lnTo>
                  <a:cubicBezTo>
                    <a:pt x="993670" y="1063"/>
                    <a:pt x="4470817" y="2117359"/>
                    <a:pt x="4459595" y="2118422"/>
                  </a:cubicBezTo>
                  <a:lnTo>
                    <a:pt x="0" y="210266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srgbClr val="FF33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93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459597" y="1427202"/>
            <a:ext cx="1804691" cy="2099311"/>
          </a:xfrm>
          <a:custGeom>
            <a:avLst/>
            <a:gdLst>
              <a:gd name="connsiteX0" fmla="*/ 0 w 4104679"/>
              <a:gd name="connsiteY0" fmla="*/ 0 h 4104679"/>
              <a:gd name="connsiteX1" fmla="*/ 4104679 w 4104679"/>
              <a:gd name="connsiteY1" fmla="*/ 0 h 4104679"/>
              <a:gd name="connsiteX2" fmla="*/ 4104679 w 4104679"/>
              <a:gd name="connsiteY2" fmla="*/ 4104679 h 4104679"/>
              <a:gd name="connsiteX3" fmla="*/ 0 w 4104679"/>
              <a:gd name="connsiteY3" fmla="*/ 4104679 h 4104679"/>
              <a:gd name="connsiteX4" fmla="*/ 0 w 4104679"/>
              <a:gd name="connsiteY4" fmla="*/ 0 h 4104679"/>
              <a:gd name="connsiteX0" fmla="*/ 0 w 4104679"/>
              <a:gd name="connsiteY0" fmla="*/ 7620 h 4112299"/>
              <a:gd name="connsiteX1" fmla="*/ 3594139 w 4104679"/>
              <a:gd name="connsiteY1" fmla="*/ 0 h 4112299"/>
              <a:gd name="connsiteX2" fmla="*/ 4104679 w 4104679"/>
              <a:gd name="connsiteY2" fmla="*/ 4112299 h 4112299"/>
              <a:gd name="connsiteX3" fmla="*/ 0 w 4104679"/>
              <a:gd name="connsiteY3" fmla="*/ 4112299 h 4112299"/>
              <a:gd name="connsiteX4" fmla="*/ 0 w 4104679"/>
              <a:gd name="connsiteY4" fmla="*/ 7620 h 4112299"/>
              <a:gd name="connsiteX0" fmla="*/ 0 w 3601759"/>
              <a:gd name="connsiteY0" fmla="*/ 7620 h 4112299"/>
              <a:gd name="connsiteX1" fmla="*/ 3594139 w 3601759"/>
              <a:gd name="connsiteY1" fmla="*/ 0 h 4112299"/>
              <a:gd name="connsiteX2" fmla="*/ 3601759 w 3601759"/>
              <a:gd name="connsiteY2" fmla="*/ 2237779 h 4112299"/>
              <a:gd name="connsiteX3" fmla="*/ 0 w 3601759"/>
              <a:gd name="connsiteY3" fmla="*/ 4112299 h 4112299"/>
              <a:gd name="connsiteX4" fmla="*/ 0 w 3601759"/>
              <a:gd name="connsiteY4" fmla="*/ 7620 h 411229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0 w 3609379"/>
              <a:gd name="connsiteY3" fmla="*/ 2214919 h 2237779"/>
              <a:gd name="connsiteX4" fmla="*/ 7620 w 3609379"/>
              <a:gd name="connsiteY4" fmla="*/ 7620 h 223777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1758098 w 3609379"/>
              <a:gd name="connsiteY3" fmla="*/ 2230710 h 2237779"/>
              <a:gd name="connsiteX4" fmla="*/ 0 w 3609379"/>
              <a:gd name="connsiteY4" fmla="*/ 2214919 h 2237779"/>
              <a:gd name="connsiteX5" fmla="*/ 7620 w 3609379"/>
              <a:gd name="connsiteY5" fmla="*/ 7620 h 2237779"/>
              <a:gd name="connsiteX0" fmla="*/ 7620 w 3609379"/>
              <a:gd name="connsiteY0" fmla="*/ 7620 h 3213690"/>
              <a:gd name="connsiteX1" fmla="*/ 3601759 w 3609379"/>
              <a:gd name="connsiteY1" fmla="*/ 0 h 3213690"/>
              <a:gd name="connsiteX2" fmla="*/ 3609379 w 3609379"/>
              <a:gd name="connsiteY2" fmla="*/ 2237779 h 3213690"/>
              <a:gd name="connsiteX3" fmla="*/ 1803818 w 3609379"/>
              <a:gd name="connsiteY3" fmla="*/ 3213690 h 3213690"/>
              <a:gd name="connsiteX4" fmla="*/ 0 w 3609379"/>
              <a:gd name="connsiteY4" fmla="*/ 2214919 h 3213690"/>
              <a:gd name="connsiteX5" fmla="*/ 7620 w 3609379"/>
              <a:gd name="connsiteY5" fmla="*/ 7620 h 3213690"/>
              <a:gd name="connsiteX0" fmla="*/ 7620 w 3609379"/>
              <a:gd name="connsiteY0" fmla="*/ 9571 h 3215641"/>
              <a:gd name="connsiteX1" fmla="*/ 1834298 w 3609379"/>
              <a:gd name="connsiteY1" fmla="*/ 0 h 3215641"/>
              <a:gd name="connsiteX2" fmla="*/ 3601759 w 3609379"/>
              <a:gd name="connsiteY2" fmla="*/ 1951 h 3215641"/>
              <a:gd name="connsiteX3" fmla="*/ 3609379 w 3609379"/>
              <a:gd name="connsiteY3" fmla="*/ 2239730 h 3215641"/>
              <a:gd name="connsiteX4" fmla="*/ 1803818 w 3609379"/>
              <a:gd name="connsiteY4" fmla="*/ 3215641 h 3215641"/>
              <a:gd name="connsiteX5" fmla="*/ 0 w 3609379"/>
              <a:gd name="connsiteY5" fmla="*/ 2216870 h 3215641"/>
              <a:gd name="connsiteX6" fmla="*/ 7620 w 3609379"/>
              <a:gd name="connsiteY6" fmla="*/ 9571 h 3215641"/>
              <a:gd name="connsiteX0" fmla="*/ 7620 w 3609379"/>
              <a:gd name="connsiteY0" fmla="*/ 992551 h 4198621"/>
              <a:gd name="connsiteX1" fmla="*/ 1803818 w 3609379"/>
              <a:gd name="connsiteY1" fmla="*/ 0 h 4198621"/>
              <a:gd name="connsiteX2" fmla="*/ 3601759 w 3609379"/>
              <a:gd name="connsiteY2" fmla="*/ 984931 h 4198621"/>
              <a:gd name="connsiteX3" fmla="*/ 3609379 w 3609379"/>
              <a:gd name="connsiteY3" fmla="*/ 3222710 h 4198621"/>
              <a:gd name="connsiteX4" fmla="*/ 1803818 w 3609379"/>
              <a:gd name="connsiteY4" fmla="*/ 4198621 h 4198621"/>
              <a:gd name="connsiteX5" fmla="*/ 0 w 3609379"/>
              <a:gd name="connsiteY5" fmla="*/ 3199850 h 4198621"/>
              <a:gd name="connsiteX6" fmla="*/ 7620 w 3609379"/>
              <a:gd name="connsiteY6" fmla="*/ 992551 h 419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9379" h="4198621">
                <a:moveTo>
                  <a:pt x="7620" y="992551"/>
                </a:moveTo>
                <a:lnTo>
                  <a:pt x="1803818" y="0"/>
                </a:lnTo>
                <a:lnTo>
                  <a:pt x="3601759" y="984931"/>
                </a:lnTo>
                <a:lnTo>
                  <a:pt x="3609379" y="3222710"/>
                </a:lnTo>
                <a:lnTo>
                  <a:pt x="1803818" y="4198621"/>
                </a:lnTo>
                <a:lnTo>
                  <a:pt x="0" y="3199850"/>
                </a:lnTo>
                <a:lnTo>
                  <a:pt x="7620" y="992551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331805" y="1448918"/>
            <a:ext cx="1804691" cy="2099311"/>
          </a:xfrm>
          <a:custGeom>
            <a:avLst/>
            <a:gdLst>
              <a:gd name="connsiteX0" fmla="*/ 0 w 4104679"/>
              <a:gd name="connsiteY0" fmla="*/ 0 h 4104679"/>
              <a:gd name="connsiteX1" fmla="*/ 4104679 w 4104679"/>
              <a:gd name="connsiteY1" fmla="*/ 0 h 4104679"/>
              <a:gd name="connsiteX2" fmla="*/ 4104679 w 4104679"/>
              <a:gd name="connsiteY2" fmla="*/ 4104679 h 4104679"/>
              <a:gd name="connsiteX3" fmla="*/ 0 w 4104679"/>
              <a:gd name="connsiteY3" fmla="*/ 4104679 h 4104679"/>
              <a:gd name="connsiteX4" fmla="*/ 0 w 4104679"/>
              <a:gd name="connsiteY4" fmla="*/ 0 h 4104679"/>
              <a:gd name="connsiteX0" fmla="*/ 0 w 4104679"/>
              <a:gd name="connsiteY0" fmla="*/ 7620 h 4112299"/>
              <a:gd name="connsiteX1" fmla="*/ 3594139 w 4104679"/>
              <a:gd name="connsiteY1" fmla="*/ 0 h 4112299"/>
              <a:gd name="connsiteX2" fmla="*/ 4104679 w 4104679"/>
              <a:gd name="connsiteY2" fmla="*/ 4112299 h 4112299"/>
              <a:gd name="connsiteX3" fmla="*/ 0 w 4104679"/>
              <a:gd name="connsiteY3" fmla="*/ 4112299 h 4112299"/>
              <a:gd name="connsiteX4" fmla="*/ 0 w 4104679"/>
              <a:gd name="connsiteY4" fmla="*/ 7620 h 4112299"/>
              <a:gd name="connsiteX0" fmla="*/ 0 w 3601759"/>
              <a:gd name="connsiteY0" fmla="*/ 7620 h 4112299"/>
              <a:gd name="connsiteX1" fmla="*/ 3594139 w 3601759"/>
              <a:gd name="connsiteY1" fmla="*/ 0 h 4112299"/>
              <a:gd name="connsiteX2" fmla="*/ 3601759 w 3601759"/>
              <a:gd name="connsiteY2" fmla="*/ 2237779 h 4112299"/>
              <a:gd name="connsiteX3" fmla="*/ 0 w 3601759"/>
              <a:gd name="connsiteY3" fmla="*/ 4112299 h 4112299"/>
              <a:gd name="connsiteX4" fmla="*/ 0 w 3601759"/>
              <a:gd name="connsiteY4" fmla="*/ 7620 h 411229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0 w 3609379"/>
              <a:gd name="connsiteY3" fmla="*/ 2214919 h 2237779"/>
              <a:gd name="connsiteX4" fmla="*/ 7620 w 3609379"/>
              <a:gd name="connsiteY4" fmla="*/ 7620 h 223777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1758098 w 3609379"/>
              <a:gd name="connsiteY3" fmla="*/ 2230710 h 2237779"/>
              <a:gd name="connsiteX4" fmla="*/ 0 w 3609379"/>
              <a:gd name="connsiteY4" fmla="*/ 2214919 h 2237779"/>
              <a:gd name="connsiteX5" fmla="*/ 7620 w 3609379"/>
              <a:gd name="connsiteY5" fmla="*/ 7620 h 2237779"/>
              <a:gd name="connsiteX0" fmla="*/ 7620 w 3609379"/>
              <a:gd name="connsiteY0" fmla="*/ 7620 h 3213690"/>
              <a:gd name="connsiteX1" fmla="*/ 3601759 w 3609379"/>
              <a:gd name="connsiteY1" fmla="*/ 0 h 3213690"/>
              <a:gd name="connsiteX2" fmla="*/ 3609379 w 3609379"/>
              <a:gd name="connsiteY2" fmla="*/ 2237779 h 3213690"/>
              <a:gd name="connsiteX3" fmla="*/ 1803818 w 3609379"/>
              <a:gd name="connsiteY3" fmla="*/ 3213690 h 3213690"/>
              <a:gd name="connsiteX4" fmla="*/ 0 w 3609379"/>
              <a:gd name="connsiteY4" fmla="*/ 2214919 h 3213690"/>
              <a:gd name="connsiteX5" fmla="*/ 7620 w 3609379"/>
              <a:gd name="connsiteY5" fmla="*/ 7620 h 3213690"/>
              <a:gd name="connsiteX0" fmla="*/ 7620 w 3609379"/>
              <a:gd name="connsiteY0" fmla="*/ 9571 h 3215641"/>
              <a:gd name="connsiteX1" fmla="*/ 1834298 w 3609379"/>
              <a:gd name="connsiteY1" fmla="*/ 0 h 3215641"/>
              <a:gd name="connsiteX2" fmla="*/ 3601759 w 3609379"/>
              <a:gd name="connsiteY2" fmla="*/ 1951 h 3215641"/>
              <a:gd name="connsiteX3" fmla="*/ 3609379 w 3609379"/>
              <a:gd name="connsiteY3" fmla="*/ 2239730 h 3215641"/>
              <a:gd name="connsiteX4" fmla="*/ 1803818 w 3609379"/>
              <a:gd name="connsiteY4" fmla="*/ 3215641 h 3215641"/>
              <a:gd name="connsiteX5" fmla="*/ 0 w 3609379"/>
              <a:gd name="connsiteY5" fmla="*/ 2216870 h 3215641"/>
              <a:gd name="connsiteX6" fmla="*/ 7620 w 3609379"/>
              <a:gd name="connsiteY6" fmla="*/ 9571 h 3215641"/>
              <a:gd name="connsiteX0" fmla="*/ 7620 w 3609379"/>
              <a:gd name="connsiteY0" fmla="*/ 992551 h 4198621"/>
              <a:gd name="connsiteX1" fmla="*/ 1803818 w 3609379"/>
              <a:gd name="connsiteY1" fmla="*/ 0 h 4198621"/>
              <a:gd name="connsiteX2" fmla="*/ 3601759 w 3609379"/>
              <a:gd name="connsiteY2" fmla="*/ 984931 h 4198621"/>
              <a:gd name="connsiteX3" fmla="*/ 3609379 w 3609379"/>
              <a:gd name="connsiteY3" fmla="*/ 3222710 h 4198621"/>
              <a:gd name="connsiteX4" fmla="*/ 1803818 w 3609379"/>
              <a:gd name="connsiteY4" fmla="*/ 4198621 h 4198621"/>
              <a:gd name="connsiteX5" fmla="*/ 0 w 3609379"/>
              <a:gd name="connsiteY5" fmla="*/ 3199850 h 4198621"/>
              <a:gd name="connsiteX6" fmla="*/ 7620 w 3609379"/>
              <a:gd name="connsiteY6" fmla="*/ 992551 h 419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9379" h="4198621">
                <a:moveTo>
                  <a:pt x="7620" y="992551"/>
                </a:moveTo>
                <a:lnTo>
                  <a:pt x="1803818" y="0"/>
                </a:lnTo>
                <a:lnTo>
                  <a:pt x="3601759" y="984931"/>
                </a:lnTo>
                <a:lnTo>
                  <a:pt x="3609379" y="3222710"/>
                </a:lnTo>
                <a:lnTo>
                  <a:pt x="1803818" y="4198621"/>
                </a:lnTo>
                <a:lnTo>
                  <a:pt x="0" y="3199850"/>
                </a:lnTo>
                <a:lnTo>
                  <a:pt x="7620" y="992551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04013" y="1448918"/>
            <a:ext cx="1804691" cy="2099311"/>
          </a:xfrm>
          <a:custGeom>
            <a:avLst/>
            <a:gdLst>
              <a:gd name="connsiteX0" fmla="*/ 0 w 4104679"/>
              <a:gd name="connsiteY0" fmla="*/ 0 h 4104679"/>
              <a:gd name="connsiteX1" fmla="*/ 4104679 w 4104679"/>
              <a:gd name="connsiteY1" fmla="*/ 0 h 4104679"/>
              <a:gd name="connsiteX2" fmla="*/ 4104679 w 4104679"/>
              <a:gd name="connsiteY2" fmla="*/ 4104679 h 4104679"/>
              <a:gd name="connsiteX3" fmla="*/ 0 w 4104679"/>
              <a:gd name="connsiteY3" fmla="*/ 4104679 h 4104679"/>
              <a:gd name="connsiteX4" fmla="*/ 0 w 4104679"/>
              <a:gd name="connsiteY4" fmla="*/ 0 h 4104679"/>
              <a:gd name="connsiteX0" fmla="*/ 0 w 4104679"/>
              <a:gd name="connsiteY0" fmla="*/ 7620 h 4112299"/>
              <a:gd name="connsiteX1" fmla="*/ 3594139 w 4104679"/>
              <a:gd name="connsiteY1" fmla="*/ 0 h 4112299"/>
              <a:gd name="connsiteX2" fmla="*/ 4104679 w 4104679"/>
              <a:gd name="connsiteY2" fmla="*/ 4112299 h 4112299"/>
              <a:gd name="connsiteX3" fmla="*/ 0 w 4104679"/>
              <a:gd name="connsiteY3" fmla="*/ 4112299 h 4112299"/>
              <a:gd name="connsiteX4" fmla="*/ 0 w 4104679"/>
              <a:gd name="connsiteY4" fmla="*/ 7620 h 4112299"/>
              <a:gd name="connsiteX0" fmla="*/ 0 w 3601759"/>
              <a:gd name="connsiteY0" fmla="*/ 7620 h 4112299"/>
              <a:gd name="connsiteX1" fmla="*/ 3594139 w 3601759"/>
              <a:gd name="connsiteY1" fmla="*/ 0 h 4112299"/>
              <a:gd name="connsiteX2" fmla="*/ 3601759 w 3601759"/>
              <a:gd name="connsiteY2" fmla="*/ 2237779 h 4112299"/>
              <a:gd name="connsiteX3" fmla="*/ 0 w 3601759"/>
              <a:gd name="connsiteY3" fmla="*/ 4112299 h 4112299"/>
              <a:gd name="connsiteX4" fmla="*/ 0 w 3601759"/>
              <a:gd name="connsiteY4" fmla="*/ 7620 h 411229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0 w 3609379"/>
              <a:gd name="connsiteY3" fmla="*/ 2214919 h 2237779"/>
              <a:gd name="connsiteX4" fmla="*/ 7620 w 3609379"/>
              <a:gd name="connsiteY4" fmla="*/ 7620 h 223777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1758098 w 3609379"/>
              <a:gd name="connsiteY3" fmla="*/ 2230710 h 2237779"/>
              <a:gd name="connsiteX4" fmla="*/ 0 w 3609379"/>
              <a:gd name="connsiteY4" fmla="*/ 2214919 h 2237779"/>
              <a:gd name="connsiteX5" fmla="*/ 7620 w 3609379"/>
              <a:gd name="connsiteY5" fmla="*/ 7620 h 2237779"/>
              <a:gd name="connsiteX0" fmla="*/ 7620 w 3609379"/>
              <a:gd name="connsiteY0" fmla="*/ 7620 h 3213690"/>
              <a:gd name="connsiteX1" fmla="*/ 3601759 w 3609379"/>
              <a:gd name="connsiteY1" fmla="*/ 0 h 3213690"/>
              <a:gd name="connsiteX2" fmla="*/ 3609379 w 3609379"/>
              <a:gd name="connsiteY2" fmla="*/ 2237779 h 3213690"/>
              <a:gd name="connsiteX3" fmla="*/ 1803818 w 3609379"/>
              <a:gd name="connsiteY3" fmla="*/ 3213690 h 3213690"/>
              <a:gd name="connsiteX4" fmla="*/ 0 w 3609379"/>
              <a:gd name="connsiteY4" fmla="*/ 2214919 h 3213690"/>
              <a:gd name="connsiteX5" fmla="*/ 7620 w 3609379"/>
              <a:gd name="connsiteY5" fmla="*/ 7620 h 3213690"/>
              <a:gd name="connsiteX0" fmla="*/ 7620 w 3609379"/>
              <a:gd name="connsiteY0" fmla="*/ 9571 h 3215641"/>
              <a:gd name="connsiteX1" fmla="*/ 1834298 w 3609379"/>
              <a:gd name="connsiteY1" fmla="*/ 0 h 3215641"/>
              <a:gd name="connsiteX2" fmla="*/ 3601759 w 3609379"/>
              <a:gd name="connsiteY2" fmla="*/ 1951 h 3215641"/>
              <a:gd name="connsiteX3" fmla="*/ 3609379 w 3609379"/>
              <a:gd name="connsiteY3" fmla="*/ 2239730 h 3215641"/>
              <a:gd name="connsiteX4" fmla="*/ 1803818 w 3609379"/>
              <a:gd name="connsiteY4" fmla="*/ 3215641 h 3215641"/>
              <a:gd name="connsiteX5" fmla="*/ 0 w 3609379"/>
              <a:gd name="connsiteY5" fmla="*/ 2216870 h 3215641"/>
              <a:gd name="connsiteX6" fmla="*/ 7620 w 3609379"/>
              <a:gd name="connsiteY6" fmla="*/ 9571 h 3215641"/>
              <a:gd name="connsiteX0" fmla="*/ 7620 w 3609379"/>
              <a:gd name="connsiteY0" fmla="*/ 992551 h 4198621"/>
              <a:gd name="connsiteX1" fmla="*/ 1803818 w 3609379"/>
              <a:gd name="connsiteY1" fmla="*/ 0 h 4198621"/>
              <a:gd name="connsiteX2" fmla="*/ 3601759 w 3609379"/>
              <a:gd name="connsiteY2" fmla="*/ 984931 h 4198621"/>
              <a:gd name="connsiteX3" fmla="*/ 3609379 w 3609379"/>
              <a:gd name="connsiteY3" fmla="*/ 3222710 h 4198621"/>
              <a:gd name="connsiteX4" fmla="*/ 1803818 w 3609379"/>
              <a:gd name="connsiteY4" fmla="*/ 4198621 h 4198621"/>
              <a:gd name="connsiteX5" fmla="*/ 0 w 3609379"/>
              <a:gd name="connsiteY5" fmla="*/ 3199850 h 4198621"/>
              <a:gd name="connsiteX6" fmla="*/ 7620 w 3609379"/>
              <a:gd name="connsiteY6" fmla="*/ 992551 h 419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9379" h="4198621">
                <a:moveTo>
                  <a:pt x="7620" y="992551"/>
                </a:moveTo>
                <a:lnTo>
                  <a:pt x="1803818" y="0"/>
                </a:lnTo>
                <a:lnTo>
                  <a:pt x="3601759" y="984931"/>
                </a:lnTo>
                <a:lnTo>
                  <a:pt x="3609379" y="3222710"/>
                </a:lnTo>
                <a:lnTo>
                  <a:pt x="1803818" y="4198621"/>
                </a:lnTo>
                <a:lnTo>
                  <a:pt x="0" y="3199850"/>
                </a:lnTo>
                <a:lnTo>
                  <a:pt x="7620" y="992551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76221" y="1448918"/>
            <a:ext cx="1804691" cy="2099311"/>
          </a:xfrm>
          <a:custGeom>
            <a:avLst/>
            <a:gdLst>
              <a:gd name="connsiteX0" fmla="*/ 0 w 4104679"/>
              <a:gd name="connsiteY0" fmla="*/ 0 h 4104679"/>
              <a:gd name="connsiteX1" fmla="*/ 4104679 w 4104679"/>
              <a:gd name="connsiteY1" fmla="*/ 0 h 4104679"/>
              <a:gd name="connsiteX2" fmla="*/ 4104679 w 4104679"/>
              <a:gd name="connsiteY2" fmla="*/ 4104679 h 4104679"/>
              <a:gd name="connsiteX3" fmla="*/ 0 w 4104679"/>
              <a:gd name="connsiteY3" fmla="*/ 4104679 h 4104679"/>
              <a:gd name="connsiteX4" fmla="*/ 0 w 4104679"/>
              <a:gd name="connsiteY4" fmla="*/ 0 h 4104679"/>
              <a:gd name="connsiteX0" fmla="*/ 0 w 4104679"/>
              <a:gd name="connsiteY0" fmla="*/ 7620 h 4112299"/>
              <a:gd name="connsiteX1" fmla="*/ 3594139 w 4104679"/>
              <a:gd name="connsiteY1" fmla="*/ 0 h 4112299"/>
              <a:gd name="connsiteX2" fmla="*/ 4104679 w 4104679"/>
              <a:gd name="connsiteY2" fmla="*/ 4112299 h 4112299"/>
              <a:gd name="connsiteX3" fmla="*/ 0 w 4104679"/>
              <a:gd name="connsiteY3" fmla="*/ 4112299 h 4112299"/>
              <a:gd name="connsiteX4" fmla="*/ 0 w 4104679"/>
              <a:gd name="connsiteY4" fmla="*/ 7620 h 4112299"/>
              <a:gd name="connsiteX0" fmla="*/ 0 w 3601759"/>
              <a:gd name="connsiteY0" fmla="*/ 7620 h 4112299"/>
              <a:gd name="connsiteX1" fmla="*/ 3594139 w 3601759"/>
              <a:gd name="connsiteY1" fmla="*/ 0 h 4112299"/>
              <a:gd name="connsiteX2" fmla="*/ 3601759 w 3601759"/>
              <a:gd name="connsiteY2" fmla="*/ 2237779 h 4112299"/>
              <a:gd name="connsiteX3" fmla="*/ 0 w 3601759"/>
              <a:gd name="connsiteY3" fmla="*/ 4112299 h 4112299"/>
              <a:gd name="connsiteX4" fmla="*/ 0 w 3601759"/>
              <a:gd name="connsiteY4" fmla="*/ 7620 h 411229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0 w 3609379"/>
              <a:gd name="connsiteY3" fmla="*/ 2214919 h 2237779"/>
              <a:gd name="connsiteX4" fmla="*/ 7620 w 3609379"/>
              <a:gd name="connsiteY4" fmla="*/ 7620 h 223777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1758098 w 3609379"/>
              <a:gd name="connsiteY3" fmla="*/ 2230710 h 2237779"/>
              <a:gd name="connsiteX4" fmla="*/ 0 w 3609379"/>
              <a:gd name="connsiteY4" fmla="*/ 2214919 h 2237779"/>
              <a:gd name="connsiteX5" fmla="*/ 7620 w 3609379"/>
              <a:gd name="connsiteY5" fmla="*/ 7620 h 2237779"/>
              <a:gd name="connsiteX0" fmla="*/ 7620 w 3609379"/>
              <a:gd name="connsiteY0" fmla="*/ 7620 h 3213690"/>
              <a:gd name="connsiteX1" fmla="*/ 3601759 w 3609379"/>
              <a:gd name="connsiteY1" fmla="*/ 0 h 3213690"/>
              <a:gd name="connsiteX2" fmla="*/ 3609379 w 3609379"/>
              <a:gd name="connsiteY2" fmla="*/ 2237779 h 3213690"/>
              <a:gd name="connsiteX3" fmla="*/ 1803818 w 3609379"/>
              <a:gd name="connsiteY3" fmla="*/ 3213690 h 3213690"/>
              <a:gd name="connsiteX4" fmla="*/ 0 w 3609379"/>
              <a:gd name="connsiteY4" fmla="*/ 2214919 h 3213690"/>
              <a:gd name="connsiteX5" fmla="*/ 7620 w 3609379"/>
              <a:gd name="connsiteY5" fmla="*/ 7620 h 3213690"/>
              <a:gd name="connsiteX0" fmla="*/ 7620 w 3609379"/>
              <a:gd name="connsiteY0" fmla="*/ 9571 h 3215641"/>
              <a:gd name="connsiteX1" fmla="*/ 1834298 w 3609379"/>
              <a:gd name="connsiteY1" fmla="*/ 0 h 3215641"/>
              <a:gd name="connsiteX2" fmla="*/ 3601759 w 3609379"/>
              <a:gd name="connsiteY2" fmla="*/ 1951 h 3215641"/>
              <a:gd name="connsiteX3" fmla="*/ 3609379 w 3609379"/>
              <a:gd name="connsiteY3" fmla="*/ 2239730 h 3215641"/>
              <a:gd name="connsiteX4" fmla="*/ 1803818 w 3609379"/>
              <a:gd name="connsiteY4" fmla="*/ 3215641 h 3215641"/>
              <a:gd name="connsiteX5" fmla="*/ 0 w 3609379"/>
              <a:gd name="connsiteY5" fmla="*/ 2216870 h 3215641"/>
              <a:gd name="connsiteX6" fmla="*/ 7620 w 3609379"/>
              <a:gd name="connsiteY6" fmla="*/ 9571 h 3215641"/>
              <a:gd name="connsiteX0" fmla="*/ 7620 w 3609379"/>
              <a:gd name="connsiteY0" fmla="*/ 992551 h 4198621"/>
              <a:gd name="connsiteX1" fmla="*/ 1803818 w 3609379"/>
              <a:gd name="connsiteY1" fmla="*/ 0 h 4198621"/>
              <a:gd name="connsiteX2" fmla="*/ 3601759 w 3609379"/>
              <a:gd name="connsiteY2" fmla="*/ 984931 h 4198621"/>
              <a:gd name="connsiteX3" fmla="*/ 3609379 w 3609379"/>
              <a:gd name="connsiteY3" fmla="*/ 3222710 h 4198621"/>
              <a:gd name="connsiteX4" fmla="*/ 1803818 w 3609379"/>
              <a:gd name="connsiteY4" fmla="*/ 4198621 h 4198621"/>
              <a:gd name="connsiteX5" fmla="*/ 0 w 3609379"/>
              <a:gd name="connsiteY5" fmla="*/ 3199850 h 4198621"/>
              <a:gd name="connsiteX6" fmla="*/ 7620 w 3609379"/>
              <a:gd name="connsiteY6" fmla="*/ 992551 h 419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9379" h="4198621">
                <a:moveTo>
                  <a:pt x="7620" y="992551"/>
                </a:moveTo>
                <a:lnTo>
                  <a:pt x="1803818" y="0"/>
                </a:lnTo>
                <a:lnTo>
                  <a:pt x="3601759" y="984931"/>
                </a:lnTo>
                <a:lnTo>
                  <a:pt x="3609379" y="3222710"/>
                </a:lnTo>
                <a:lnTo>
                  <a:pt x="1803818" y="4198621"/>
                </a:lnTo>
                <a:lnTo>
                  <a:pt x="0" y="3199850"/>
                </a:lnTo>
                <a:lnTo>
                  <a:pt x="7620" y="992551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459597" y="3659450"/>
            <a:ext cx="1804691" cy="2099311"/>
          </a:xfrm>
          <a:custGeom>
            <a:avLst/>
            <a:gdLst>
              <a:gd name="connsiteX0" fmla="*/ 0 w 4104679"/>
              <a:gd name="connsiteY0" fmla="*/ 0 h 4104679"/>
              <a:gd name="connsiteX1" fmla="*/ 4104679 w 4104679"/>
              <a:gd name="connsiteY1" fmla="*/ 0 h 4104679"/>
              <a:gd name="connsiteX2" fmla="*/ 4104679 w 4104679"/>
              <a:gd name="connsiteY2" fmla="*/ 4104679 h 4104679"/>
              <a:gd name="connsiteX3" fmla="*/ 0 w 4104679"/>
              <a:gd name="connsiteY3" fmla="*/ 4104679 h 4104679"/>
              <a:gd name="connsiteX4" fmla="*/ 0 w 4104679"/>
              <a:gd name="connsiteY4" fmla="*/ 0 h 4104679"/>
              <a:gd name="connsiteX0" fmla="*/ 0 w 4104679"/>
              <a:gd name="connsiteY0" fmla="*/ 7620 h 4112299"/>
              <a:gd name="connsiteX1" fmla="*/ 3594139 w 4104679"/>
              <a:gd name="connsiteY1" fmla="*/ 0 h 4112299"/>
              <a:gd name="connsiteX2" fmla="*/ 4104679 w 4104679"/>
              <a:gd name="connsiteY2" fmla="*/ 4112299 h 4112299"/>
              <a:gd name="connsiteX3" fmla="*/ 0 w 4104679"/>
              <a:gd name="connsiteY3" fmla="*/ 4112299 h 4112299"/>
              <a:gd name="connsiteX4" fmla="*/ 0 w 4104679"/>
              <a:gd name="connsiteY4" fmla="*/ 7620 h 4112299"/>
              <a:gd name="connsiteX0" fmla="*/ 0 w 3601759"/>
              <a:gd name="connsiteY0" fmla="*/ 7620 h 4112299"/>
              <a:gd name="connsiteX1" fmla="*/ 3594139 w 3601759"/>
              <a:gd name="connsiteY1" fmla="*/ 0 h 4112299"/>
              <a:gd name="connsiteX2" fmla="*/ 3601759 w 3601759"/>
              <a:gd name="connsiteY2" fmla="*/ 2237779 h 4112299"/>
              <a:gd name="connsiteX3" fmla="*/ 0 w 3601759"/>
              <a:gd name="connsiteY3" fmla="*/ 4112299 h 4112299"/>
              <a:gd name="connsiteX4" fmla="*/ 0 w 3601759"/>
              <a:gd name="connsiteY4" fmla="*/ 7620 h 411229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0 w 3609379"/>
              <a:gd name="connsiteY3" fmla="*/ 2214919 h 2237779"/>
              <a:gd name="connsiteX4" fmla="*/ 7620 w 3609379"/>
              <a:gd name="connsiteY4" fmla="*/ 7620 h 223777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1758098 w 3609379"/>
              <a:gd name="connsiteY3" fmla="*/ 2230710 h 2237779"/>
              <a:gd name="connsiteX4" fmla="*/ 0 w 3609379"/>
              <a:gd name="connsiteY4" fmla="*/ 2214919 h 2237779"/>
              <a:gd name="connsiteX5" fmla="*/ 7620 w 3609379"/>
              <a:gd name="connsiteY5" fmla="*/ 7620 h 2237779"/>
              <a:gd name="connsiteX0" fmla="*/ 7620 w 3609379"/>
              <a:gd name="connsiteY0" fmla="*/ 7620 h 3213690"/>
              <a:gd name="connsiteX1" fmla="*/ 3601759 w 3609379"/>
              <a:gd name="connsiteY1" fmla="*/ 0 h 3213690"/>
              <a:gd name="connsiteX2" fmla="*/ 3609379 w 3609379"/>
              <a:gd name="connsiteY2" fmla="*/ 2237779 h 3213690"/>
              <a:gd name="connsiteX3" fmla="*/ 1803818 w 3609379"/>
              <a:gd name="connsiteY3" fmla="*/ 3213690 h 3213690"/>
              <a:gd name="connsiteX4" fmla="*/ 0 w 3609379"/>
              <a:gd name="connsiteY4" fmla="*/ 2214919 h 3213690"/>
              <a:gd name="connsiteX5" fmla="*/ 7620 w 3609379"/>
              <a:gd name="connsiteY5" fmla="*/ 7620 h 3213690"/>
              <a:gd name="connsiteX0" fmla="*/ 7620 w 3609379"/>
              <a:gd name="connsiteY0" fmla="*/ 9571 h 3215641"/>
              <a:gd name="connsiteX1" fmla="*/ 1834298 w 3609379"/>
              <a:gd name="connsiteY1" fmla="*/ 0 h 3215641"/>
              <a:gd name="connsiteX2" fmla="*/ 3601759 w 3609379"/>
              <a:gd name="connsiteY2" fmla="*/ 1951 h 3215641"/>
              <a:gd name="connsiteX3" fmla="*/ 3609379 w 3609379"/>
              <a:gd name="connsiteY3" fmla="*/ 2239730 h 3215641"/>
              <a:gd name="connsiteX4" fmla="*/ 1803818 w 3609379"/>
              <a:gd name="connsiteY4" fmla="*/ 3215641 h 3215641"/>
              <a:gd name="connsiteX5" fmla="*/ 0 w 3609379"/>
              <a:gd name="connsiteY5" fmla="*/ 2216870 h 3215641"/>
              <a:gd name="connsiteX6" fmla="*/ 7620 w 3609379"/>
              <a:gd name="connsiteY6" fmla="*/ 9571 h 3215641"/>
              <a:gd name="connsiteX0" fmla="*/ 7620 w 3609379"/>
              <a:gd name="connsiteY0" fmla="*/ 992551 h 4198621"/>
              <a:gd name="connsiteX1" fmla="*/ 1803818 w 3609379"/>
              <a:gd name="connsiteY1" fmla="*/ 0 h 4198621"/>
              <a:gd name="connsiteX2" fmla="*/ 3601759 w 3609379"/>
              <a:gd name="connsiteY2" fmla="*/ 984931 h 4198621"/>
              <a:gd name="connsiteX3" fmla="*/ 3609379 w 3609379"/>
              <a:gd name="connsiteY3" fmla="*/ 3222710 h 4198621"/>
              <a:gd name="connsiteX4" fmla="*/ 1803818 w 3609379"/>
              <a:gd name="connsiteY4" fmla="*/ 4198621 h 4198621"/>
              <a:gd name="connsiteX5" fmla="*/ 0 w 3609379"/>
              <a:gd name="connsiteY5" fmla="*/ 3199850 h 4198621"/>
              <a:gd name="connsiteX6" fmla="*/ 7620 w 3609379"/>
              <a:gd name="connsiteY6" fmla="*/ 992551 h 419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9379" h="4198621">
                <a:moveTo>
                  <a:pt x="7620" y="992551"/>
                </a:moveTo>
                <a:lnTo>
                  <a:pt x="1803818" y="0"/>
                </a:lnTo>
                <a:lnTo>
                  <a:pt x="3601759" y="984931"/>
                </a:lnTo>
                <a:lnTo>
                  <a:pt x="3609379" y="3222710"/>
                </a:lnTo>
                <a:lnTo>
                  <a:pt x="1803818" y="4198621"/>
                </a:lnTo>
                <a:lnTo>
                  <a:pt x="0" y="3199850"/>
                </a:lnTo>
                <a:lnTo>
                  <a:pt x="7620" y="992551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31805" y="3681166"/>
            <a:ext cx="1804691" cy="2099311"/>
          </a:xfrm>
          <a:custGeom>
            <a:avLst/>
            <a:gdLst>
              <a:gd name="connsiteX0" fmla="*/ 0 w 4104679"/>
              <a:gd name="connsiteY0" fmla="*/ 0 h 4104679"/>
              <a:gd name="connsiteX1" fmla="*/ 4104679 w 4104679"/>
              <a:gd name="connsiteY1" fmla="*/ 0 h 4104679"/>
              <a:gd name="connsiteX2" fmla="*/ 4104679 w 4104679"/>
              <a:gd name="connsiteY2" fmla="*/ 4104679 h 4104679"/>
              <a:gd name="connsiteX3" fmla="*/ 0 w 4104679"/>
              <a:gd name="connsiteY3" fmla="*/ 4104679 h 4104679"/>
              <a:gd name="connsiteX4" fmla="*/ 0 w 4104679"/>
              <a:gd name="connsiteY4" fmla="*/ 0 h 4104679"/>
              <a:gd name="connsiteX0" fmla="*/ 0 w 4104679"/>
              <a:gd name="connsiteY0" fmla="*/ 7620 h 4112299"/>
              <a:gd name="connsiteX1" fmla="*/ 3594139 w 4104679"/>
              <a:gd name="connsiteY1" fmla="*/ 0 h 4112299"/>
              <a:gd name="connsiteX2" fmla="*/ 4104679 w 4104679"/>
              <a:gd name="connsiteY2" fmla="*/ 4112299 h 4112299"/>
              <a:gd name="connsiteX3" fmla="*/ 0 w 4104679"/>
              <a:gd name="connsiteY3" fmla="*/ 4112299 h 4112299"/>
              <a:gd name="connsiteX4" fmla="*/ 0 w 4104679"/>
              <a:gd name="connsiteY4" fmla="*/ 7620 h 4112299"/>
              <a:gd name="connsiteX0" fmla="*/ 0 w 3601759"/>
              <a:gd name="connsiteY0" fmla="*/ 7620 h 4112299"/>
              <a:gd name="connsiteX1" fmla="*/ 3594139 w 3601759"/>
              <a:gd name="connsiteY1" fmla="*/ 0 h 4112299"/>
              <a:gd name="connsiteX2" fmla="*/ 3601759 w 3601759"/>
              <a:gd name="connsiteY2" fmla="*/ 2237779 h 4112299"/>
              <a:gd name="connsiteX3" fmla="*/ 0 w 3601759"/>
              <a:gd name="connsiteY3" fmla="*/ 4112299 h 4112299"/>
              <a:gd name="connsiteX4" fmla="*/ 0 w 3601759"/>
              <a:gd name="connsiteY4" fmla="*/ 7620 h 411229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0 w 3609379"/>
              <a:gd name="connsiteY3" fmla="*/ 2214919 h 2237779"/>
              <a:gd name="connsiteX4" fmla="*/ 7620 w 3609379"/>
              <a:gd name="connsiteY4" fmla="*/ 7620 h 223777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1758098 w 3609379"/>
              <a:gd name="connsiteY3" fmla="*/ 2230710 h 2237779"/>
              <a:gd name="connsiteX4" fmla="*/ 0 w 3609379"/>
              <a:gd name="connsiteY4" fmla="*/ 2214919 h 2237779"/>
              <a:gd name="connsiteX5" fmla="*/ 7620 w 3609379"/>
              <a:gd name="connsiteY5" fmla="*/ 7620 h 2237779"/>
              <a:gd name="connsiteX0" fmla="*/ 7620 w 3609379"/>
              <a:gd name="connsiteY0" fmla="*/ 7620 h 3213690"/>
              <a:gd name="connsiteX1" fmla="*/ 3601759 w 3609379"/>
              <a:gd name="connsiteY1" fmla="*/ 0 h 3213690"/>
              <a:gd name="connsiteX2" fmla="*/ 3609379 w 3609379"/>
              <a:gd name="connsiteY2" fmla="*/ 2237779 h 3213690"/>
              <a:gd name="connsiteX3" fmla="*/ 1803818 w 3609379"/>
              <a:gd name="connsiteY3" fmla="*/ 3213690 h 3213690"/>
              <a:gd name="connsiteX4" fmla="*/ 0 w 3609379"/>
              <a:gd name="connsiteY4" fmla="*/ 2214919 h 3213690"/>
              <a:gd name="connsiteX5" fmla="*/ 7620 w 3609379"/>
              <a:gd name="connsiteY5" fmla="*/ 7620 h 3213690"/>
              <a:gd name="connsiteX0" fmla="*/ 7620 w 3609379"/>
              <a:gd name="connsiteY0" fmla="*/ 9571 h 3215641"/>
              <a:gd name="connsiteX1" fmla="*/ 1834298 w 3609379"/>
              <a:gd name="connsiteY1" fmla="*/ 0 h 3215641"/>
              <a:gd name="connsiteX2" fmla="*/ 3601759 w 3609379"/>
              <a:gd name="connsiteY2" fmla="*/ 1951 h 3215641"/>
              <a:gd name="connsiteX3" fmla="*/ 3609379 w 3609379"/>
              <a:gd name="connsiteY3" fmla="*/ 2239730 h 3215641"/>
              <a:gd name="connsiteX4" fmla="*/ 1803818 w 3609379"/>
              <a:gd name="connsiteY4" fmla="*/ 3215641 h 3215641"/>
              <a:gd name="connsiteX5" fmla="*/ 0 w 3609379"/>
              <a:gd name="connsiteY5" fmla="*/ 2216870 h 3215641"/>
              <a:gd name="connsiteX6" fmla="*/ 7620 w 3609379"/>
              <a:gd name="connsiteY6" fmla="*/ 9571 h 3215641"/>
              <a:gd name="connsiteX0" fmla="*/ 7620 w 3609379"/>
              <a:gd name="connsiteY0" fmla="*/ 992551 h 4198621"/>
              <a:gd name="connsiteX1" fmla="*/ 1803818 w 3609379"/>
              <a:gd name="connsiteY1" fmla="*/ 0 h 4198621"/>
              <a:gd name="connsiteX2" fmla="*/ 3601759 w 3609379"/>
              <a:gd name="connsiteY2" fmla="*/ 984931 h 4198621"/>
              <a:gd name="connsiteX3" fmla="*/ 3609379 w 3609379"/>
              <a:gd name="connsiteY3" fmla="*/ 3222710 h 4198621"/>
              <a:gd name="connsiteX4" fmla="*/ 1803818 w 3609379"/>
              <a:gd name="connsiteY4" fmla="*/ 4198621 h 4198621"/>
              <a:gd name="connsiteX5" fmla="*/ 0 w 3609379"/>
              <a:gd name="connsiteY5" fmla="*/ 3199850 h 4198621"/>
              <a:gd name="connsiteX6" fmla="*/ 7620 w 3609379"/>
              <a:gd name="connsiteY6" fmla="*/ 992551 h 419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9379" h="4198621">
                <a:moveTo>
                  <a:pt x="7620" y="992551"/>
                </a:moveTo>
                <a:lnTo>
                  <a:pt x="1803818" y="0"/>
                </a:lnTo>
                <a:lnTo>
                  <a:pt x="3601759" y="984931"/>
                </a:lnTo>
                <a:lnTo>
                  <a:pt x="3609379" y="3222710"/>
                </a:lnTo>
                <a:lnTo>
                  <a:pt x="1803818" y="4198621"/>
                </a:lnTo>
                <a:lnTo>
                  <a:pt x="0" y="3199850"/>
                </a:lnTo>
                <a:lnTo>
                  <a:pt x="7620" y="992551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204013" y="3681166"/>
            <a:ext cx="1804691" cy="2099311"/>
          </a:xfrm>
          <a:custGeom>
            <a:avLst/>
            <a:gdLst>
              <a:gd name="connsiteX0" fmla="*/ 0 w 4104679"/>
              <a:gd name="connsiteY0" fmla="*/ 0 h 4104679"/>
              <a:gd name="connsiteX1" fmla="*/ 4104679 w 4104679"/>
              <a:gd name="connsiteY1" fmla="*/ 0 h 4104679"/>
              <a:gd name="connsiteX2" fmla="*/ 4104679 w 4104679"/>
              <a:gd name="connsiteY2" fmla="*/ 4104679 h 4104679"/>
              <a:gd name="connsiteX3" fmla="*/ 0 w 4104679"/>
              <a:gd name="connsiteY3" fmla="*/ 4104679 h 4104679"/>
              <a:gd name="connsiteX4" fmla="*/ 0 w 4104679"/>
              <a:gd name="connsiteY4" fmla="*/ 0 h 4104679"/>
              <a:gd name="connsiteX0" fmla="*/ 0 w 4104679"/>
              <a:gd name="connsiteY0" fmla="*/ 7620 h 4112299"/>
              <a:gd name="connsiteX1" fmla="*/ 3594139 w 4104679"/>
              <a:gd name="connsiteY1" fmla="*/ 0 h 4112299"/>
              <a:gd name="connsiteX2" fmla="*/ 4104679 w 4104679"/>
              <a:gd name="connsiteY2" fmla="*/ 4112299 h 4112299"/>
              <a:gd name="connsiteX3" fmla="*/ 0 w 4104679"/>
              <a:gd name="connsiteY3" fmla="*/ 4112299 h 4112299"/>
              <a:gd name="connsiteX4" fmla="*/ 0 w 4104679"/>
              <a:gd name="connsiteY4" fmla="*/ 7620 h 4112299"/>
              <a:gd name="connsiteX0" fmla="*/ 0 w 3601759"/>
              <a:gd name="connsiteY0" fmla="*/ 7620 h 4112299"/>
              <a:gd name="connsiteX1" fmla="*/ 3594139 w 3601759"/>
              <a:gd name="connsiteY1" fmla="*/ 0 h 4112299"/>
              <a:gd name="connsiteX2" fmla="*/ 3601759 w 3601759"/>
              <a:gd name="connsiteY2" fmla="*/ 2237779 h 4112299"/>
              <a:gd name="connsiteX3" fmla="*/ 0 w 3601759"/>
              <a:gd name="connsiteY3" fmla="*/ 4112299 h 4112299"/>
              <a:gd name="connsiteX4" fmla="*/ 0 w 3601759"/>
              <a:gd name="connsiteY4" fmla="*/ 7620 h 411229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0 w 3609379"/>
              <a:gd name="connsiteY3" fmla="*/ 2214919 h 2237779"/>
              <a:gd name="connsiteX4" fmla="*/ 7620 w 3609379"/>
              <a:gd name="connsiteY4" fmla="*/ 7620 h 223777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1758098 w 3609379"/>
              <a:gd name="connsiteY3" fmla="*/ 2230710 h 2237779"/>
              <a:gd name="connsiteX4" fmla="*/ 0 w 3609379"/>
              <a:gd name="connsiteY4" fmla="*/ 2214919 h 2237779"/>
              <a:gd name="connsiteX5" fmla="*/ 7620 w 3609379"/>
              <a:gd name="connsiteY5" fmla="*/ 7620 h 2237779"/>
              <a:gd name="connsiteX0" fmla="*/ 7620 w 3609379"/>
              <a:gd name="connsiteY0" fmla="*/ 7620 h 3213690"/>
              <a:gd name="connsiteX1" fmla="*/ 3601759 w 3609379"/>
              <a:gd name="connsiteY1" fmla="*/ 0 h 3213690"/>
              <a:gd name="connsiteX2" fmla="*/ 3609379 w 3609379"/>
              <a:gd name="connsiteY2" fmla="*/ 2237779 h 3213690"/>
              <a:gd name="connsiteX3" fmla="*/ 1803818 w 3609379"/>
              <a:gd name="connsiteY3" fmla="*/ 3213690 h 3213690"/>
              <a:gd name="connsiteX4" fmla="*/ 0 w 3609379"/>
              <a:gd name="connsiteY4" fmla="*/ 2214919 h 3213690"/>
              <a:gd name="connsiteX5" fmla="*/ 7620 w 3609379"/>
              <a:gd name="connsiteY5" fmla="*/ 7620 h 3213690"/>
              <a:gd name="connsiteX0" fmla="*/ 7620 w 3609379"/>
              <a:gd name="connsiteY0" fmla="*/ 9571 h 3215641"/>
              <a:gd name="connsiteX1" fmla="*/ 1834298 w 3609379"/>
              <a:gd name="connsiteY1" fmla="*/ 0 h 3215641"/>
              <a:gd name="connsiteX2" fmla="*/ 3601759 w 3609379"/>
              <a:gd name="connsiteY2" fmla="*/ 1951 h 3215641"/>
              <a:gd name="connsiteX3" fmla="*/ 3609379 w 3609379"/>
              <a:gd name="connsiteY3" fmla="*/ 2239730 h 3215641"/>
              <a:gd name="connsiteX4" fmla="*/ 1803818 w 3609379"/>
              <a:gd name="connsiteY4" fmla="*/ 3215641 h 3215641"/>
              <a:gd name="connsiteX5" fmla="*/ 0 w 3609379"/>
              <a:gd name="connsiteY5" fmla="*/ 2216870 h 3215641"/>
              <a:gd name="connsiteX6" fmla="*/ 7620 w 3609379"/>
              <a:gd name="connsiteY6" fmla="*/ 9571 h 3215641"/>
              <a:gd name="connsiteX0" fmla="*/ 7620 w 3609379"/>
              <a:gd name="connsiteY0" fmla="*/ 992551 h 4198621"/>
              <a:gd name="connsiteX1" fmla="*/ 1803818 w 3609379"/>
              <a:gd name="connsiteY1" fmla="*/ 0 h 4198621"/>
              <a:gd name="connsiteX2" fmla="*/ 3601759 w 3609379"/>
              <a:gd name="connsiteY2" fmla="*/ 984931 h 4198621"/>
              <a:gd name="connsiteX3" fmla="*/ 3609379 w 3609379"/>
              <a:gd name="connsiteY3" fmla="*/ 3222710 h 4198621"/>
              <a:gd name="connsiteX4" fmla="*/ 1803818 w 3609379"/>
              <a:gd name="connsiteY4" fmla="*/ 4198621 h 4198621"/>
              <a:gd name="connsiteX5" fmla="*/ 0 w 3609379"/>
              <a:gd name="connsiteY5" fmla="*/ 3199850 h 4198621"/>
              <a:gd name="connsiteX6" fmla="*/ 7620 w 3609379"/>
              <a:gd name="connsiteY6" fmla="*/ 992551 h 419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9379" h="4198621">
                <a:moveTo>
                  <a:pt x="7620" y="992551"/>
                </a:moveTo>
                <a:lnTo>
                  <a:pt x="1803818" y="0"/>
                </a:lnTo>
                <a:lnTo>
                  <a:pt x="3601759" y="984931"/>
                </a:lnTo>
                <a:lnTo>
                  <a:pt x="3609379" y="3222710"/>
                </a:lnTo>
                <a:lnTo>
                  <a:pt x="1803818" y="4198621"/>
                </a:lnTo>
                <a:lnTo>
                  <a:pt x="0" y="3199850"/>
                </a:lnTo>
                <a:lnTo>
                  <a:pt x="7620" y="992551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8076221" y="3681166"/>
            <a:ext cx="1804691" cy="2099311"/>
          </a:xfrm>
          <a:custGeom>
            <a:avLst/>
            <a:gdLst>
              <a:gd name="connsiteX0" fmla="*/ 0 w 4104679"/>
              <a:gd name="connsiteY0" fmla="*/ 0 h 4104679"/>
              <a:gd name="connsiteX1" fmla="*/ 4104679 w 4104679"/>
              <a:gd name="connsiteY1" fmla="*/ 0 h 4104679"/>
              <a:gd name="connsiteX2" fmla="*/ 4104679 w 4104679"/>
              <a:gd name="connsiteY2" fmla="*/ 4104679 h 4104679"/>
              <a:gd name="connsiteX3" fmla="*/ 0 w 4104679"/>
              <a:gd name="connsiteY3" fmla="*/ 4104679 h 4104679"/>
              <a:gd name="connsiteX4" fmla="*/ 0 w 4104679"/>
              <a:gd name="connsiteY4" fmla="*/ 0 h 4104679"/>
              <a:gd name="connsiteX0" fmla="*/ 0 w 4104679"/>
              <a:gd name="connsiteY0" fmla="*/ 7620 h 4112299"/>
              <a:gd name="connsiteX1" fmla="*/ 3594139 w 4104679"/>
              <a:gd name="connsiteY1" fmla="*/ 0 h 4112299"/>
              <a:gd name="connsiteX2" fmla="*/ 4104679 w 4104679"/>
              <a:gd name="connsiteY2" fmla="*/ 4112299 h 4112299"/>
              <a:gd name="connsiteX3" fmla="*/ 0 w 4104679"/>
              <a:gd name="connsiteY3" fmla="*/ 4112299 h 4112299"/>
              <a:gd name="connsiteX4" fmla="*/ 0 w 4104679"/>
              <a:gd name="connsiteY4" fmla="*/ 7620 h 4112299"/>
              <a:gd name="connsiteX0" fmla="*/ 0 w 3601759"/>
              <a:gd name="connsiteY0" fmla="*/ 7620 h 4112299"/>
              <a:gd name="connsiteX1" fmla="*/ 3594139 w 3601759"/>
              <a:gd name="connsiteY1" fmla="*/ 0 h 4112299"/>
              <a:gd name="connsiteX2" fmla="*/ 3601759 w 3601759"/>
              <a:gd name="connsiteY2" fmla="*/ 2237779 h 4112299"/>
              <a:gd name="connsiteX3" fmla="*/ 0 w 3601759"/>
              <a:gd name="connsiteY3" fmla="*/ 4112299 h 4112299"/>
              <a:gd name="connsiteX4" fmla="*/ 0 w 3601759"/>
              <a:gd name="connsiteY4" fmla="*/ 7620 h 411229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0 w 3609379"/>
              <a:gd name="connsiteY3" fmla="*/ 2214919 h 2237779"/>
              <a:gd name="connsiteX4" fmla="*/ 7620 w 3609379"/>
              <a:gd name="connsiteY4" fmla="*/ 7620 h 223777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1758098 w 3609379"/>
              <a:gd name="connsiteY3" fmla="*/ 2230710 h 2237779"/>
              <a:gd name="connsiteX4" fmla="*/ 0 w 3609379"/>
              <a:gd name="connsiteY4" fmla="*/ 2214919 h 2237779"/>
              <a:gd name="connsiteX5" fmla="*/ 7620 w 3609379"/>
              <a:gd name="connsiteY5" fmla="*/ 7620 h 2237779"/>
              <a:gd name="connsiteX0" fmla="*/ 7620 w 3609379"/>
              <a:gd name="connsiteY0" fmla="*/ 7620 h 3213690"/>
              <a:gd name="connsiteX1" fmla="*/ 3601759 w 3609379"/>
              <a:gd name="connsiteY1" fmla="*/ 0 h 3213690"/>
              <a:gd name="connsiteX2" fmla="*/ 3609379 w 3609379"/>
              <a:gd name="connsiteY2" fmla="*/ 2237779 h 3213690"/>
              <a:gd name="connsiteX3" fmla="*/ 1803818 w 3609379"/>
              <a:gd name="connsiteY3" fmla="*/ 3213690 h 3213690"/>
              <a:gd name="connsiteX4" fmla="*/ 0 w 3609379"/>
              <a:gd name="connsiteY4" fmla="*/ 2214919 h 3213690"/>
              <a:gd name="connsiteX5" fmla="*/ 7620 w 3609379"/>
              <a:gd name="connsiteY5" fmla="*/ 7620 h 3213690"/>
              <a:gd name="connsiteX0" fmla="*/ 7620 w 3609379"/>
              <a:gd name="connsiteY0" fmla="*/ 9571 h 3215641"/>
              <a:gd name="connsiteX1" fmla="*/ 1834298 w 3609379"/>
              <a:gd name="connsiteY1" fmla="*/ 0 h 3215641"/>
              <a:gd name="connsiteX2" fmla="*/ 3601759 w 3609379"/>
              <a:gd name="connsiteY2" fmla="*/ 1951 h 3215641"/>
              <a:gd name="connsiteX3" fmla="*/ 3609379 w 3609379"/>
              <a:gd name="connsiteY3" fmla="*/ 2239730 h 3215641"/>
              <a:gd name="connsiteX4" fmla="*/ 1803818 w 3609379"/>
              <a:gd name="connsiteY4" fmla="*/ 3215641 h 3215641"/>
              <a:gd name="connsiteX5" fmla="*/ 0 w 3609379"/>
              <a:gd name="connsiteY5" fmla="*/ 2216870 h 3215641"/>
              <a:gd name="connsiteX6" fmla="*/ 7620 w 3609379"/>
              <a:gd name="connsiteY6" fmla="*/ 9571 h 3215641"/>
              <a:gd name="connsiteX0" fmla="*/ 7620 w 3609379"/>
              <a:gd name="connsiteY0" fmla="*/ 992551 h 4198621"/>
              <a:gd name="connsiteX1" fmla="*/ 1803818 w 3609379"/>
              <a:gd name="connsiteY1" fmla="*/ 0 h 4198621"/>
              <a:gd name="connsiteX2" fmla="*/ 3601759 w 3609379"/>
              <a:gd name="connsiteY2" fmla="*/ 984931 h 4198621"/>
              <a:gd name="connsiteX3" fmla="*/ 3609379 w 3609379"/>
              <a:gd name="connsiteY3" fmla="*/ 3222710 h 4198621"/>
              <a:gd name="connsiteX4" fmla="*/ 1803818 w 3609379"/>
              <a:gd name="connsiteY4" fmla="*/ 4198621 h 4198621"/>
              <a:gd name="connsiteX5" fmla="*/ 0 w 3609379"/>
              <a:gd name="connsiteY5" fmla="*/ 3199850 h 4198621"/>
              <a:gd name="connsiteX6" fmla="*/ 7620 w 3609379"/>
              <a:gd name="connsiteY6" fmla="*/ 992551 h 419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9379" h="4198621">
                <a:moveTo>
                  <a:pt x="7620" y="992551"/>
                </a:moveTo>
                <a:lnTo>
                  <a:pt x="1803818" y="0"/>
                </a:lnTo>
                <a:lnTo>
                  <a:pt x="3601759" y="984931"/>
                </a:lnTo>
                <a:lnTo>
                  <a:pt x="3609379" y="3222710"/>
                </a:lnTo>
                <a:lnTo>
                  <a:pt x="1803818" y="4198621"/>
                </a:lnTo>
                <a:lnTo>
                  <a:pt x="0" y="3199850"/>
                </a:lnTo>
                <a:lnTo>
                  <a:pt x="7620" y="992551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46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215680" y="1844824"/>
            <a:ext cx="1512280" cy="1512280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763852" y="1844824"/>
            <a:ext cx="1512280" cy="1512280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312024" y="1844824"/>
            <a:ext cx="1512280" cy="1512280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860196" y="1844824"/>
            <a:ext cx="1512280" cy="1512280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215680" y="3392996"/>
            <a:ext cx="1512280" cy="1512280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763852" y="3392996"/>
            <a:ext cx="1512280" cy="1512280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312024" y="3392996"/>
            <a:ext cx="1512280" cy="1512280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7860196" y="3392996"/>
            <a:ext cx="1512280" cy="1512280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29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CBE-5765-46D3-BA4F-E21B47D4CF2C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7686-4720-432E-AA12-47DA17ED5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107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631597" y="2204864"/>
            <a:ext cx="2158263" cy="219624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935851" y="2204864"/>
            <a:ext cx="2158263" cy="219624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204088" y="2204864"/>
            <a:ext cx="2158263" cy="219624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472357" y="2204864"/>
            <a:ext cx="2158263" cy="219624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435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1407" y="692700"/>
            <a:ext cx="3801268" cy="2144899"/>
          </a:xfrm>
          <a:prstGeom prst="round2SameRect">
            <a:avLst>
              <a:gd name="adj1" fmla="val 0"/>
              <a:gd name="adj2" fmla="val 2480"/>
            </a:avLst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619839" y="692700"/>
            <a:ext cx="3801268" cy="2144899"/>
          </a:xfrm>
          <a:prstGeom prst="round2SameRect">
            <a:avLst>
              <a:gd name="adj1" fmla="val 0"/>
              <a:gd name="adj2" fmla="val 2480"/>
            </a:avLst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675623" y="2996952"/>
            <a:ext cx="3801268" cy="2144899"/>
          </a:xfrm>
          <a:prstGeom prst="round2SameRect">
            <a:avLst>
              <a:gd name="adj1" fmla="val 0"/>
              <a:gd name="adj2" fmla="val 2480"/>
            </a:avLst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72355" y="3032927"/>
            <a:ext cx="1908175" cy="21240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81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CBE-5765-46D3-BA4F-E21B47D4CF2C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7686-4720-432E-AA12-47DA17ED5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4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CBE-5765-46D3-BA4F-E21B47D4CF2C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7686-4720-432E-AA12-47DA17ED5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5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CBE-5765-46D3-BA4F-E21B47D4CF2C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7686-4720-432E-AA12-47DA17ED5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4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6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CBE-5765-46D3-BA4F-E21B47D4CF2C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7686-4720-432E-AA12-47DA17ED5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1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CBE-5765-46D3-BA4F-E21B47D4CF2C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7686-4720-432E-AA12-47DA17ED5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4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1BCBE-5765-46D3-BA4F-E21B47D4CF2C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47686-4720-432E-AA12-47DA17ED5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3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4888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  <p:sldLayoutId id="2147483889" r:id="rId20"/>
    <p:sldLayoutId id="214748389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1BFE2-38DC-4D26-AB87-B459F207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0E49A-8D1D-4E10-ADB0-4354C8949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6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vi.wikipedia.org/wiki/Phan_Rang_-_Th%C3%A1p_Ch%C3%A0m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i.wikipedia.org/wiki/Po_Klong_Garai" TargetMode="External"/><Relationship Id="rId5" Type="http://schemas.openxmlformats.org/officeDocument/2006/relationships/hyperlink" Target="http://vi.wikipedia.org/wiki/Ch%E1%BA%BF_M%C3%A2n" TargetMode="External"/><Relationship Id="rId4" Type="http://schemas.openxmlformats.org/officeDocument/2006/relationships/hyperlink" Target="http://vi.wikipedia.org/wiki/H%C6%B0%E1%BB%9Bng_T%C3%A2y_B%E1%BA%AFc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43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0515600" cy="1185724"/>
          </a:xfrm>
        </p:spPr>
        <p:txBody>
          <a:bodyPr>
            <a:normAutofit/>
          </a:bodyPr>
          <a:lstStyle/>
          <a:p>
            <a:pPr algn="ctr"/>
            <a:r>
              <a:rPr lang="vi-VN" sz="61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mbria" pitchFamily="18" charset="0"/>
              </a:rPr>
              <a:t>Tiết 7: </a:t>
            </a:r>
            <a:r>
              <a:rPr lang="en-US" sz="61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mbria" pitchFamily="18" charset="0"/>
              </a:rPr>
              <a:t>BÀI </a:t>
            </a:r>
            <a:r>
              <a:rPr lang="vi-VN" sz="61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mbria" pitchFamily="18" charset="0"/>
              </a:rPr>
              <a:t>6:</a:t>
            </a:r>
            <a:endParaRPr lang="en-US" sz="61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1"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12192000" cy="1143000"/>
          </a:xfrm>
        </p:spPr>
        <p:txBody>
          <a:bodyPr>
            <a:noAutofit/>
          </a:bodyPr>
          <a:lstStyle/>
          <a:p>
            <a:pPr algn="ctr"/>
            <a:r>
              <a:rPr lang="vi-VN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mbria" pitchFamily="18" charset="0"/>
              </a:rPr>
              <a:t>Các quốc gia phong kiến Đông Nam Á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057400"/>
            <a:ext cx="1150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Picture 5" descr="20526659_684991958366288_984150484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12192000" cy="4876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0" y="685800"/>
            <a:ext cx="9603701" cy="5181600"/>
          </a:xfrm>
        </p:spPr>
        <p:txBody>
          <a:bodyPr>
            <a:normAutofit/>
          </a:bodyPr>
          <a:lstStyle/>
          <a:p>
            <a:r>
              <a:rPr lang="vi-VN" dirty="0" smtClean="0">
                <a:latin typeface="Cambria" pitchFamily="18" charset="0"/>
              </a:rPr>
              <a:t> Đặc điểm chung về điều kiện tự nhiên:</a:t>
            </a:r>
          </a:p>
          <a:p>
            <a:pPr>
              <a:buNone/>
            </a:pPr>
            <a:r>
              <a:rPr lang="vi-VN" dirty="0" smtClean="0">
                <a:latin typeface="Cambria" pitchFamily="18" charset="0"/>
              </a:rPr>
              <a:t>  - Chịu ảnh hưởng chủ yếu của gió mùa, tạo nên 2 mùa tương đối rõ rệt: mùa khô và mùa mưa (mùa khô tương đối nóng, mùa mưa lạnh, mát).</a:t>
            </a:r>
          </a:p>
          <a:p>
            <a:pPr>
              <a:buNone/>
            </a:pPr>
            <a:r>
              <a:rPr lang="vi-VN" dirty="0" smtClean="0">
                <a:latin typeface="Cambria" pitchFamily="18" charset="0"/>
              </a:rPr>
              <a:t>  - Thuận lợi: </a:t>
            </a:r>
          </a:p>
          <a:p>
            <a:pPr>
              <a:buNone/>
            </a:pPr>
            <a:r>
              <a:rPr lang="vi-VN" dirty="0" smtClean="0">
                <a:latin typeface="Cambria" pitchFamily="18" charset="0"/>
              </a:rPr>
              <a:t>   + thuận lợi cho sự phát triển trồng trọt trồng lúa nước và các loại rau, củ, quả..</a:t>
            </a:r>
          </a:p>
          <a:p>
            <a:pPr>
              <a:buNone/>
            </a:pPr>
            <a:r>
              <a:rPr lang="vi-VN" dirty="0" smtClean="0">
                <a:latin typeface="Cambria" pitchFamily="18" charset="0"/>
              </a:rPr>
              <a:t>   + Đất phù sa màu mỡ ven các sông lớn tạo điều kiện cho nên nông nghiệp phát triển.</a:t>
            </a:r>
          </a:p>
          <a:p>
            <a:pPr>
              <a:buNone/>
            </a:pPr>
            <a:r>
              <a:rPr lang="vi-VN" dirty="0" smtClean="0">
                <a:latin typeface="Cambria" pitchFamily="18" charset="0"/>
              </a:rPr>
              <a:t>   - Khó khăn: Địa hình phân tán ở nhiều đảo, bán đảo nhỏ và thường gặp nhiều thiên tai.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Picture 13" descr="feather_wr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454" y="3048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2895600"/>
            <a:ext cx="12192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mbria" pitchFamily="18" charset="0"/>
              </a:rPr>
              <a:t>Các loại cây nông nghiệp</a:t>
            </a:r>
            <a:endParaRPr lang="en-US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97666" name="Picture 2" descr="Kết quả hình ảnh cho cây lúa nướ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2514600"/>
            <a:ext cx="12192000" cy="18288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 dirty="0" smtClean="0">
                <a:latin typeface="Cambria" pitchFamily="18" charset="0"/>
              </a:rPr>
              <a:t>Cây lúa nước</a:t>
            </a:r>
            <a:endParaRPr lang="en-US" sz="11500" dirty="0">
              <a:latin typeface="Cambria" pitchFamily="18" charset="0"/>
            </a:endParaRPr>
          </a:p>
        </p:txBody>
      </p:sp>
      <p:pic>
        <p:nvPicPr>
          <p:cNvPr id="497668" name="Picture 4" descr="Kết quả hình ảnh cho khoai la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267200" cy="3429000"/>
          </a:xfrm>
          <a:prstGeom prst="rect">
            <a:avLst/>
          </a:prstGeom>
          <a:noFill/>
        </p:spPr>
      </p:pic>
      <p:pic>
        <p:nvPicPr>
          <p:cNvPr id="497670" name="Picture 6" descr="Kết quả hình ảnh cho ng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267200" cy="3429000"/>
          </a:xfrm>
          <a:prstGeom prst="rect">
            <a:avLst/>
          </a:prstGeom>
          <a:noFill/>
        </p:spPr>
      </p:pic>
      <p:pic>
        <p:nvPicPr>
          <p:cNvPr id="497672" name="Picture 8" descr="Kết quả hình ảnh cho sầu riê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0"/>
            <a:ext cx="3962400" cy="3429000"/>
          </a:xfrm>
          <a:prstGeom prst="rect">
            <a:avLst/>
          </a:prstGeom>
          <a:noFill/>
        </p:spPr>
      </p:pic>
      <p:pic>
        <p:nvPicPr>
          <p:cNvPr id="497674" name="Picture 10" descr="Kết quả hình ảnh cho dừ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3429000"/>
            <a:ext cx="3962400" cy="3429000"/>
          </a:xfrm>
          <a:prstGeom prst="rect">
            <a:avLst/>
          </a:prstGeom>
          <a:noFill/>
        </p:spPr>
      </p:pic>
      <p:pic>
        <p:nvPicPr>
          <p:cNvPr id="497676" name="Picture 12" descr="Kết quả hình ảnh cho chan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9600" y="0"/>
            <a:ext cx="3962400" cy="3429000"/>
          </a:xfrm>
          <a:prstGeom prst="rect">
            <a:avLst/>
          </a:prstGeom>
          <a:noFill/>
        </p:spPr>
      </p:pic>
      <p:pic>
        <p:nvPicPr>
          <p:cNvPr id="497678" name="Picture 14" descr="Kết quả hình ảnh cho xoà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9600" y="3429000"/>
            <a:ext cx="3962400" cy="3429000"/>
          </a:xfrm>
          <a:prstGeom prst="rect">
            <a:avLst/>
          </a:prstGeom>
          <a:noFill/>
        </p:spPr>
      </p:pic>
      <p:sp>
        <p:nvSpPr>
          <p:cNvPr id="10" name="Round Diagonal Corner Rectangle 9"/>
          <p:cNvSpPr/>
          <p:nvPr/>
        </p:nvSpPr>
        <p:spPr>
          <a:xfrm>
            <a:off x="0" y="2514600"/>
            <a:ext cx="4267200" cy="9144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 smtClean="0">
                <a:latin typeface="Cambria" pitchFamily="18" charset="0"/>
              </a:rPr>
              <a:t>Khoai lang</a:t>
            </a:r>
            <a:endParaRPr lang="en-US" sz="6000" dirty="0">
              <a:latin typeface="Cambria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0" y="5943600"/>
            <a:ext cx="4267200" cy="9144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 smtClean="0">
                <a:latin typeface="Cambria" pitchFamily="18" charset="0"/>
              </a:rPr>
              <a:t>Ngô</a:t>
            </a:r>
            <a:endParaRPr lang="en-US" sz="6000" dirty="0">
              <a:latin typeface="Cambria" pitchFamily="18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4267200" y="2514600"/>
            <a:ext cx="3962400" cy="9144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 smtClean="0">
                <a:latin typeface="Cambria" pitchFamily="18" charset="0"/>
              </a:rPr>
              <a:t>Sầu riêng</a:t>
            </a:r>
            <a:endParaRPr lang="en-US" sz="6000" dirty="0">
              <a:latin typeface="Cambria" pitchFamily="18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4267200" y="5943600"/>
            <a:ext cx="3962400" cy="9144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 smtClean="0">
                <a:latin typeface="Cambria" pitchFamily="18" charset="0"/>
              </a:rPr>
              <a:t>Dừa</a:t>
            </a:r>
            <a:endParaRPr lang="en-US" sz="6000" dirty="0">
              <a:latin typeface="Cambria" pitchFamily="18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8229600" y="2514600"/>
            <a:ext cx="3962400" cy="9144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 smtClean="0">
                <a:latin typeface="Cambria" pitchFamily="18" charset="0"/>
              </a:rPr>
              <a:t>Chanh</a:t>
            </a:r>
            <a:endParaRPr lang="en-US" sz="6000" dirty="0">
              <a:latin typeface="Cambria" pitchFamily="18" charset="0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8229600" y="5943600"/>
            <a:ext cx="3962400" cy="9144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 smtClean="0">
                <a:latin typeface="Cambria" pitchFamily="18" charset="0"/>
              </a:rPr>
              <a:t>Xoài</a:t>
            </a:r>
            <a:endParaRPr lang="en-US" sz="6000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9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976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49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49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49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9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animBg="1"/>
      <p:bldP spid="3" grpId="1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906" name="Picture 2" descr="Kết quả hình ảnh cho hạn há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</p:spPr>
      </p:pic>
      <p:sp>
        <p:nvSpPr>
          <p:cNvPr id="507908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7910" name="Picture 6" descr="Kết quả hình ảnh cho lũ lụ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6096000" cy="10895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sz="7200" dirty="0" smtClean="0">
                <a:latin typeface="Cambria" pitchFamily="18" charset="0"/>
              </a:rPr>
              <a:t>Hạn hán</a:t>
            </a:r>
            <a:endParaRPr lang="en-US" sz="72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5768471"/>
            <a:ext cx="6096000" cy="10895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sz="7200" dirty="0" smtClean="0">
                <a:latin typeface="Cambria" pitchFamily="18" charset="0"/>
              </a:rPr>
              <a:t>Lũ lụt</a:t>
            </a:r>
            <a:endParaRPr lang="en-US" sz="7200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799" y="609600"/>
            <a:ext cx="9603701" cy="5181600"/>
          </a:xfrm>
        </p:spPr>
        <p:txBody>
          <a:bodyPr>
            <a:normAutofit/>
          </a:bodyPr>
          <a:lstStyle/>
          <a:p>
            <a:r>
              <a:rPr lang="vi-VN" dirty="0" smtClean="0">
                <a:latin typeface="Cambria" pitchFamily="18" charset="0"/>
              </a:rPr>
              <a:t> Người cổ đại cư trú khắp Đông Nam Á.</a:t>
            </a:r>
          </a:p>
          <a:p>
            <a:r>
              <a:rPr lang="vi-VN" dirty="0" smtClean="0">
                <a:latin typeface="Cambria" pitchFamily="18" charset="0"/>
              </a:rPr>
              <a:t> Đến những thế kỉ đầu Công nguyên, cư dân ở đây biết sử dụng công cụ sắt.</a:t>
            </a:r>
          </a:p>
          <a:p>
            <a:r>
              <a:rPr lang="vi-VN" dirty="0" smtClean="0">
                <a:latin typeface="Cambria" pitchFamily="18" charset="0"/>
              </a:rPr>
              <a:t> Trong khoảng 10 thế kỉ đầu </a:t>
            </a:r>
            <a:r>
              <a:rPr lang="en-US" dirty="0" smtClean="0">
                <a:latin typeface="Cambria" pitchFamily="18" charset="0"/>
              </a:rPr>
              <a:t>SCN</a:t>
            </a:r>
            <a:r>
              <a:rPr lang="vi-VN" dirty="0" smtClean="0">
                <a:latin typeface="Cambria" pitchFamily="18" charset="0"/>
              </a:rPr>
              <a:t>, hàng loạt vương quốc nhỏ đã được hình thành </a:t>
            </a:r>
            <a:r>
              <a:rPr lang="en-US" dirty="0" smtClean="0">
                <a:latin typeface="Cambria" pitchFamily="18" charset="0"/>
              </a:rPr>
              <a:t>ở </a:t>
            </a:r>
            <a:r>
              <a:rPr lang="vi-VN" dirty="0" smtClean="0">
                <a:latin typeface="Cambria" pitchFamily="18" charset="0"/>
              </a:rPr>
              <a:t>Đông Nam Á như: vương quốc Cham-pa ở vùng Trung bộ Việt Nam, vương quốc Phù Nam ở hạ lưu sông Mê Công, các vương quốc ở hạ lưu sông Mê Nam và trên các đảo của In-đô-nê-xi-a.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400800" y="3886200"/>
            <a:ext cx="4419600" cy="2209800"/>
          </a:xfrm>
          <a:prstGeom prst="wedgeRoundRectCallout">
            <a:avLst>
              <a:gd name="adj1" fmla="val -102879"/>
              <a:gd name="adj2" fmla="val -21552"/>
              <a:gd name="adj3" fmla="val 16667"/>
            </a:avLst>
          </a:prstGeom>
          <a:ln w="76200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 smtClean="0">
                <a:latin typeface="Cambria" pitchFamily="18" charset="0"/>
              </a:rPr>
              <a:t>Các vương quốc cổ ở Đông Nam Á xuất hiện vào khoảng thời gian nào ? Kể tên một số vương quốc xuất hiện đầu tiên</a:t>
            </a:r>
            <a:endParaRPr lang="en-US" sz="2400" dirty="0">
              <a:latin typeface="Cambria" pitchFamily="18" charset="0"/>
            </a:endParaRPr>
          </a:p>
        </p:txBody>
      </p:sp>
      <p:pic>
        <p:nvPicPr>
          <p:cNvPr id="10" name="Picture 3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517" y="480476"/>
            <a:ext cx="762000" cy="77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85665">
            <a:off x="571581" y="614809"/>
            <a:ext cx="509154" cy="51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pload.wikimedia.org/wikipedia/commons/thumb/f/fb/National_park_stone_tools.jpg/250px-National_park_stone_too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10668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8200" y="6096000"/>
            <a:ext cx="5181600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 CỤ BẰNG SẮT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11277600" cy="1325563"/>
          </a:xfrm>
        </p:spPr>
        <p:txBody>
          <a:bodyPr>
            <a:normAutofit/>
          </a:bodyPr>
          <a:lstStyle/>
          <a:p>
            <a:r>
              <a:rPr lang="vi-V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2. Sự hình thành và phát triển của các quốc gia phong kiến Đông Nam Á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559425"/>
            <a:ext cx="10820400" cy="1603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b="1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XVIII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676400"/>
            <a:ext cx="10515600" cy="152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3200" dirty="0" smtClean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-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thế kỉ X – XVIII là thời kì phát triển thịnh vượng của các quốc gia Đông Nam Á.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36896" y="2740025"/>
            <a:ext cx="99060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>
                <a:latin typeface="+mj-lt"/>
              </a:rPr>
              <a:t>-</a:t>
            </a:r>
            <a:r>
              <a:rPr lang="vi-VN" sz="3200" dirty="0" smtClean="0">
                <a:latin typeface="+mj-lt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quá trình mở rộng, thống nhất lãnh thổ và đạt nhiều thành tựu văn hóa.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43000" t="-10000" r="-6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85815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CÙNG </a:t>
            </a:r>
            <a:r>
              <a:rPr lang="vi-VN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Thảo luận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905000"/>
            <a:ext cx="5715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n-US" sz="4800" b="1" dirty="0" err="1" smtClean="0">
                <a:solidFill>
                  <a:srgbClr val="C44423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800" b="1" dirty="0" smtClean="0">
                <a:solidFill>
                  <a:srgbClr val="C444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44423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800" b="1" dirty="0" smtClean="0">
                <a:solidFill>
                  <a:srgbClr val="C444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44423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b="1" dirty="0" smtClean="0">
                <a:solidFill>
                  <a:srgbClr val="C444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44423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4800" b="1" dirty="0" smtClean="0">
                <a:solidFill>
                  <a:srgbClr val="C444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44423"/>
                </a:solidFill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4800" b="1" dirty="0" smtClean="0">
                <a:solidFill>
                  <a:srgbClr val="C444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44423"/>
                </a:solidFill>
                <a:latin typeface="Times New Roman" pitchFamily="18" charset="0"/>
                <a:cs typeface="Times New Roman" pitchFamily="18" charset="0"/>
              </a:rPr>
              <a:t>vượng</a:t>
            </a:r>
            <a:r>
              <a:rPr lang="en-US" sz="4800" b="1" dirty="0" smtClean="0">
                <a:solidFill>
                  <a:srgbClr val="C444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44423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 smtClean="0">
                <a:solidFill>
                  <a:srgbClr val="C444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4442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C444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44423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800" b="1" dirty="0" smtClean="0">
                <a:solidFill>
                  <a:srgbClr val="C444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44423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800" b="1" dirty="0" smtClean="0">
                <a:solidFill>
                  <a:srgbClr val="C444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44423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800" b="1" dirty="0" smtClean="0">
                <a:solidFill>
                  <a:srgbClr val="C444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44423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800" b="1" dirty="0" smtClean="0">
                <a:solidFill>
                  <a:srgbClr val="C444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44423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800" b="1" dirty="0" smtClean="0">
                <a:solidFill>
                  <a:srgbClr val="C44423"/>
                </a:solidFill>
                <a:latin typeface="Times New Roman" pitchFamily="18" charset="0"/>
                <a:cs typeface="Times New Roman" pitchFamily="18" charset="0"/>
              </a:rPr>
              <a:t> Nam Á</a:t>
            </a:r>
            <a:r>
              <a:rPr lang="vi-VN" sz="4800" b="1" dirty="0" smtClean="0">
                <a:solidFill>
                  <a:srgbClr val="C444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C4442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C4442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352800"/>
                <a:gridCol w="5943600"/>
                <a:gridCol w="2895600"/>
              </a:tblGrid>
              <a:tr h="1449704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 smtClean="0">
                          <a:latin typeface="Cambria" pitchFamily="18" charset="0"/>
                        </a:rPr>
                        <a:t>Tên</a:t>
                      </a:r>
                      <a:r>
                        <a:rPr lang="vi-VN" sz="4000" baseline="0" dirty="0" smtClean="0">
                          <a:latin typeface="Cambria" pitchFamily="18" charset="0"/>
                        </a:rPr>
                        <a:t> nước</a:t>
                      </a:r>
                      <a:endParaRPr lang="en-US" sz="4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 smtClean="0">
                          <a:latin typeface="Cambria" pitchFamily="18" charset="0"/>
                        </a:rPr>
                        <a:t>Thời</a:t>
                      </a:r>
                      <a:r>
                        <a:rPr lang="vi-VN" sz="4000" baseline="0" dirty="0" smtClean="0">
                          <a:latin typeface="Cambria" pitchFamily="18" charset="0"/>
                        </a:rPr>
                        <a:t> kì </a:t>
                      </a:r>
                    </a:p>
                    <a:p>
                      <a:pPr algn="ctr"/>
                      <a:r>
                        <a:rPr lang="vi-VN" sz="4000" baseline="0" dirty="0" smtClean="0">
                          <a:latin typeface="Cambria" pitchFamily="18" charset="0"/>
                        </a:rPr>
                        <a:t>thịnh vượng</a:t>
                      </a:r>
                      <a:endParaRPr lang="en-US" sz="4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 smtClean="0">
                          <a:latin typeface="Cambria" pitchFamily="18" charset="0"/>
                        </a:rPr>
                        <a:t>Thời</a:t>
                      </a:r>
                      <a:r>
                        <a:rPr lang="vi-VN" sz="4000" baseline="0" dirty="0" smtClean="0">
                          <a:latin typeface="Cambria" pitchFamily="18" charset="0"/>
                        </a:rPr>
                        <a:t> gian</a:t>
                      </a:r>
                      <a:endParaRPr lang="en-US" sz="40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081659">
                <a:tc>
                  <a:txBody>
                    <a:bodyPr/>
                    <a:lstStyle/>
                    <a:p>
                      <a:pPr algn="l"/>
                      <a:r>
                        <a:rPr lang="vi-VN" sz="4000" b="1" dirty="0" smtClean="0">
                          <a:latin typeface="Cambria" pitchFamily="18" charset="0"/>
                        </a:rPr>
                        <a:t>In-đô-nê-xi-a</a:t>
                      </a:r>
                      <a:endParaRPr lang="en-US" sz="4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81659">
                <a:tc>
                  <a:txBody>
                    <a:bodyPr/>
                    <a:lstStyle/>
                    <a:p>
                      <a:pPr algn="l"/>
                      <a:r>
                        <a:rPr lang="vi-VN" sz="4000" b="1" dirty="0" smtClean="0">
                          <a:latin typeface="Cambria" pitchFamily="18" charset="0"/>
                        </a:rPr>
                        <a:t>Cam-pu-chia</a:t>
                      </a:r>
                      <a:endParaRPr lang="en-US" sz="4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1659">
                <a:tc>
                  <a:txBody>
                    <a:bodyPr/>
                    <a:lstStyle/>
                    <a:p>
                      <a:pPr algn="l"/>
                      <a:r>
                        <a:rPr lang="vi-VN" sz="4000" b="1" dirty="0" smtClean="0">
                          <a:latin typeface="Cambria" pitchFamily="18" charset="0"/>
                        </a:rPr>
                        <a:t>Mi-an-ma</a:t>
                      </a:r>
                      <a:endParaRPr lang="en-US" sz="4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1659">
                <a:tc>
                  <a:txBody>
                    <a:bodyPr/>
                    <a:lstStyle/>
                    <a:p>
                      <a:pPr algn="l"/>
                      <a:r>
                        <a:rPr lang="vi-VN" sz="4000" b="1" dirty="0" smtClean="0">
                          <a:latin typeface="Cambria" pitchFamily="18" charset="0"/>
                        </a:rPr>
                        <a:t>Thái</a:t>
                      </a:r>
                      <a:r>
                        <a:rPr lang="vi-VN" sz="4000" b="1" baseline="0" dirty="0" smtClean="0">
                          <a:latin typeface="Cambria" pitchFamily="18" charset="0"/>
                        </a:rPr>
                        <a:t> Lan</a:t>
                      </a:r>
                      <a:endParaRPr lang="en-US" sz="4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1659">
                <a:tc>
                  <a:txBody>
                    <a:bodyPr/>
                    <a:lstStyle/>
                    <a:p>
                      <a:pPr algn="l"/>
                      <a:r>
                        <a:rPr lang="vi-VN" sz="4000" b="1" dirty="0" smtClean="0">
                          <a:latin typeface="Cambria" pitchFamily="18" charset="0"/>
                        </a:rPr>
                        <a:t>Lào</a:t>
                      </a:r>
                      <a:endParaRPr lang="en-US" sz="4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741209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352800"/>
                <a:gridCol w="5943600"/>
                <a:gridCol w="2895600"/>
              </a:tblGrid>
              <a:tr h="1449704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 smtClean="0">
                          <a:latin typeface="Cambria" pitchFamily="18" charset="0"/>
                        </a:rPr>
                        <a:t>Tên</a:t>
                      </a:r>
                      <a:r>
                        <a:rPr lang="vi-VN" sz="4000" baseline="0" dirty="0" smtClean="0">
                          <a:latin typeface="Cambria" pitchFamily="18" charset="0"/>
                        </a:rPr>
                        <a:t> nước</a:t>
                      </a:r>
                      <a:endParaRPr lang="en-US" sz="4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 smtClean="0">
                          <a:latin typeface="Cambria" pitchFamily="18" charset="0"/>
                        </a:rPr>
                        <a:t>Thời</a:t>
                      </a:r>
                      <a:r>
                        <a:rPr lang="vi-VN" sz="4000" baseline="0" dirty="0" smtClean="0">
                          <a:latin typeface="Cambria" pitchFamily="18" charset="0"/>
                        </a:rPr>
                        <a:t> kì </a:t>
                      </a:r>
                    </a:p>
                    <a:p>
                      <a:pPr algn="ctr"/>
                      <a:r>
                        <a:rPr lang="vi-VN" sz="4000" baseline="0" dirty="0" smtClean="0">
                          <a:latin typeface="Cambria" pitchFamily="18" charset="0"/>
                        </a:rPr>
                        <a:t>thịnh vượng</a:t>
                      </a:r>
                      <a:endParaRPr lang="en-US" sz="4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 smtClean="0">
                          <a:latin typeface="Cambria" pitchFamily="18" charset="0"/>
                        </a:rPr>
                        <a:t>Thời</a:t>
                      </a:r>
                      <a:r>
                        <a:rPr lang="vi-VN" sz="4000" baseline="0" dirty="0" smtClean="0">
                          <a:latin typeface="Cambria" pitchFamily="18" charset="0"/>
                        </a:rPr>
                        <a:t> gian</a:t>
                      </a:r>
                      <a:endParaRPr lang="en-US" sz="40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081659">
                <a:tc>
                  <a:txBody>
                    <a:bodyPr/>
                    <a:lstStyle/>
                    <a:p>
                      <a:pPr algn="l"/>
                      <a:r>
                        <a:rPr lang="vi-VN" sz="4000" b="1" dirty="0" smtClean="0">
                          <a:latin typeface="Cambria" pitchFamily="18" charset="0"/>
                        </a:rPr>
                        <a:t>In-đô-nê-xi-a</a:t>
                      </a:r>
                      <a:endParaRPr lang="en-US" sz="4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600" i="1" dirty="0" smtClean="0">
                          <a:latin typeface="Cambria" pitchFamily="18" charset="0"/>
                        </a:rPr>
                        <a:t>Vương</a:t>
                      </a:r>
                      <a:r>
                        <a:rPr lang="vi-VN" sz="3600" i="1" baseline="0" dirty="0" smtClean="0">
                          <a:latin typeface="Cambria" pitchFamily="18" charset="0"/>
                        </a:rPr>
                        <a:t> triều Mô-giôn-pa-hít</a:t>
                      </a:r>
                      <a:endParaRPr lang="en-US" sz="3600" i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4400" i="1" dirty="0" smtClean="0">
                          <a:latin typeface="Cambria" pitchFamily="18" charset="0"/>
                        </a:rPr>
                        <a:t>1213-1527</a:t>
                      </a:r>
                      <a:endParaRPr lang="en-US" sz="4400" i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081659">
                <a:tc>
                  <a:txBody>
                    <a:bodyPr/>
                    <a:lstStyle/>
                    <a:p>
                      <a:pPr algn="l"/>
                      <a:r>
                        <a:rPr lang="vi-VN" sz="4000" b="1" dirty="0" smtClean="0">
                          <a:latin typeface="Cambria" pitchFamily="18" charset="0"/>
                        </a:rPr>
                        <a:t>Cam-pu-chia</a:t>
                      </a:r>
                      <a:endParaRPr lang="en-US" sz="4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600" i="1" dirty="0" smtClean="0">
                          <a:latin typeface="Cambria" pitchFamily="18" charset="0"/>
                        </a:rPr>
                        <a:t>Thời</a:t>
                      </a:r>
                      <a:r>
                        <a:rPr lang="vi-VN" sz="3600" i="1" baseline="0" dirty="0" smtClean="0">
                          <a:latin typeface="Cambria" pitchFamily="18" charset="0"/>
                        </a:rPr>
                        <a:t> kì  Ăng-Co</a:t>
                      </a:r>
                      <a:endParaRPr lang="en-US" sz="3600" i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4400" i="1" dirty="0" smtClean="0">
                          <a:latin typeface="Cambria" pitchFamily="18" charset="0"/>
                        </a:rPr>
                        <a:t>IX</a:t>
                      </a:r>
                      <a:r>
                        <a:rPr lang="vi-VN" sz="4400" i="1" baseline="0" dirty="0" smtClean="0">
                          <a:latin typeface="Cambria" pitchFamily="18" charset="0"/>
                        </a:rPr>
                        <a:t>-XV</a:t>
                      </a:r>
                      <a:endParaRPr lang="en-US" sz="4400" i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081659">
                <a:tc>
                  <a:txBody>
                    <a:bodyPr/>
                    <a:lstStyle/>
                    <a:p>
                      <a:pPr algn="l"/>
                      <a:r>
                        <a:rPr lang="vi-VN" sz="4000" b="1" dirty="0" smtClean="0">
                          <a:latin typeface="Cambria" pitchFamily="18" charset="0"/>
                        </a:rPr>
                        <a:t>Mi-an-ma</a:t>
                      </a:r>
                      <a:endParaRPr lang="en-US" sz="4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600" i="1" dirty="0" smtClean="0">
                          <a:latin typeface="Cambria" pitchFamily="18" charset="0"/>
                        </a:rPr>
                        <a:t>Vương</a:t>
                      </a:r>
                      <a:r>
                        <a:rPr lang="vi-VN" sz="3600" i="1" baseline="0" dirty="0" smtClean="0">
                          <a:latin typeface="Cambria" pitchFamily="18" charset="0"/>
                        </a:rPr>
                        <a:t> triều Pa-gan</a:t>
                      </a:r>
                      <a:endParaRPr lang="en-US" sz="3600" i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4400" i="1" dirty="0" smtClean="0">
                          <a:latin typeface="Cambria" pitchFamily="18" charset="0"/>
                        </a:rPr>
                        <a:t>XI</a:t>
                      </a:r>
                      <a:endParaRPr lang="en-US" sz="4400" i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081659">
                <a:tc>
                  <a:txBody>
                    <a:bodyPr/>
                    <a:lstStyle/>
                    <a:p>
                      <a:pPr algn="l"/>
                      <a:r>
                        <a:rPr lang="vi-VN" sz="4000" b="1" dirty="0" smtClean="0">
                          <a:latin typeface="Cambria" pitchFamily="18" charset="0"/>
                        </a:rPr>
                        <a:t>Thái</a:t>
                      </a:r>
                      <a:r>
                        <a:rPr lang="vi-VN" sz="4000" b="1" baseline="0" dirty="0" smtClean="0">
                          <a:latin typeface="Cambria" pitchFamily="18" charset="0"/>
                        </a:rPr>
                        <a:t> Lan</a:t>
                      </a:r>
                      <a:endParaRPr lang="en-US" sz="4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600" i="1" dirty="0" smtClean="0">
                          <a:latin typeface="Cambria" pitchFamily="18" charset="0"/>
                        </a:rPr>
                        <a:t>Vương</a:t>
                      </a:r>
                      <a:r>
                        <a:rPr lang="vi-VN" sz="3600" i="1" baseline="0" dirty="0" smtClean="0">
                          <a:latin typeface="Cambria" pitchFamily="18" charset="0"/>
                        </a:rPr>
                        <a:t> triều Su-khô-thay</a:t>
                      </a:r>
                      <a:endParaRPr lang="en-US" sz="3600" i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4400" i="1" dirty="0" smtClean="0">
                          <a:latin typeface="Cambria" pitchFamily="18" charset="0"/>
                        </a:rPr>
                        <a:t>XIII</a:t>
                      </a:r>
                      <a:endParaRPr lang="en-US" sz="4400" i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081659">
                <a:tc>
                  <a:txBody>
                    <a:bodyPr/>
                    <a:lstStyle/>
                    <a:p>
                      <a:pPr algn="l"/>
                      <a:r>
                        <a:rPr lang="vi-VN" sz="4000" b="1" dirty="0" smtClean="0">
                          <a:latin typeface="Cambria" pitchFamily="18" charset="0"/>
                        </a:rPr>
                        <a:t>Lào</a:t>
                      </a:r>
                      <a:endParaRPr lang="en-US" sz="4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600" i="1" dirty="0" smtClean="0">
                          <a:latin typeface="Cambria" pitchFamily="18" charset="0"/>
                        </a:rPr>
                        <a:t>Vương</a:t>
                      </a:r>
                      <a:r>
                        <a:rPr lang="vi-VN" sz="3600" i="1" baseline="0" dirty="0" smtClean="0">
                          <a:latin typeface="Cambria" pitchFamily="18" charset="0"/>
                        </a:rPr>
                        <a:t> triều Lan Xang</a:t>
                      </a:r>
                      <a:endParaRPr lang="en-US" sz="3600" i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4400" i="1" dirty="0" smtClean="0">
                          <a:latin typeface="Cambria" pitchFamily="18" charset="0"/>
                        </a:rPr>
                        <a:t>X</a:t>
                      </a:r>
                      <a:r>
                        <a:rPr lang="en-US" sz="4400" i="1" dirty="0" smtClean="0">
                          <a:latin typeface="Cambria" pitchFamily="18" charset="0"/>
                        </a:rPr>
                        <a:t>I</a:t>
                      </a:r>
                      <a:r>
                        <a:rPr lang="vi-VN" sz="4400" i="1" dirty="0" smtClean="0">
                          <a:latin typeface="Cambria" pitchFamily="18" charset="0"/>
                        </a:rPr>
                        <a:t>V-XVII</a:t>
                      </a:r>
                      <a:endParaRPr lang="en-US" sz="4400" i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599093"/>
            <a:ext cx="1051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Kể tên một số thành tựu kiến trúc, điêu khắc thời phong kiến của các quốc gia ĐNA</a:t>
            </a:r>
            <a:r>
              <a:rPr lang="pt-BR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 Nêu nhận xét về những công trình đó?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8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11125200" cy="2819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vi-VN" sz="2800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Đông Nam Á là một khu vực của châu Á, rộng 4.494.047km² và bao gồm 11 quốc gia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vi-VN" sz="2800" dirty="0" smtClean="0"/>
              <a:t>  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838200" y="2506682"/>
            <a:ext cx="10591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Dân số hiện tại của các nước Đông Nam Á là 663.761.740 người vào ngày 16/09/2019 theo số liệu từ Liên Hợp Quốc. Tổng dân số các nước Đông Nam Á hiện chiếm 8,59% dân số thế giới. Đông Nam Á hiện đang đứng thứ 3 ở khu vực Châu Á về dân số. Mật độ dân số của Đông Nam Á là 153 người/km2. Với tổng diện tích là 4.340.239 km2. 48,70% dân số sống ở khu vực thành thị (323 người vào năm 2017). Độ tuổi trung bình ở khu vực Đông Nam Á là 29 tuổi</a:t>
            </a:r>
            <a:r>
              <a:rPr lang="vi-VN" sz="2800" dirty="0" smtClean="0">
                <a:latin typeface="+mj-lt"/>
              </a:rPr>
              <a:t>.</a:t>
            </a:r>
            <a:endParaRPr lang="en-US" sz="2800" dirty="0" smtClean="0">
              <a:latin typeface="+mj-lt"/>
            </a:endParaRPr>
          </a:p>
          <a:p>
            <a:r>
              <a:rPr lang="vi-VN" sz="2800" dirty="0" smtClean="0">
                <a:latin typeface="+mj-lt"/>
              </a:rPr>
              <a:t> 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7010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mbria" pitchFamily="18" charset="0"/>
              </a:rPr>
              <a:t>Tháp Chăm (Việt Nam)</a:t>
            </a:r>
            <a:endParaRPr lang="en-US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17122" name="Picture 2" descr="Kết quả hình ảnh cho Tháp chă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1"/>
            <a:ext cx="7010400" cy="5257800"/>
          </a:xfrm>
          <a:prstGeom prst="rect">
            <a:avLst/>
          </a:prstGeom>
          <a:noFill/>
        </p:spPr>
      </p:pic>
      <p:pic>
        <p:nvPicPr>
          <p:cNvPr id="517124" name="Picture 4" descr="Kết quả hình ảnh cho Tháp chă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0"/>
            <a:ext cx="5181600" cy="6858000"/>
          </a:xfrm>
          <a:prstGeom prst="rect">
            <a:avLst/>
          </a:prstGeom>
          <a:noFill/>
        </p:spPr>
      </p:pic>
      <p:pic>
        <p:nvPicPr>
          <p:cNvPr id="517126" name="Picture 6" descr="Kết quả hình ảnh cho Tháp chă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517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5171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71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51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1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140484ebfbb05a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5257800"/>
          </a:xfrm>
          <a:prstGeom prst="rect">
            <a:avLst/>
          </a:prstGeom>
          <a:noFill/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0" y="5288340"/>
            <a:ext cx="121888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Tháp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Poklong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Garai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nằm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đồi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Trầu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thuộc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phường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Đô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Vinh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phố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  <a:hlinkClick r:id="rId3" tooltip="Phan Rang - Tháp Chàm"/>
              </a:rPr>
              <a:t>Phan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  <a:hlinkClick r:id="rId3" tooltip="Phan Rang - Tháp Chàm"/>
              </a:rPr>
              <a:t> Rang-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  <a:hlinkClick r:id="rId3" tooltip="Phan Rang - Tháp Chàm"/>
              </a:rPr>
              <a:t>Tháp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  <a:hlinkClick r:id="rId3" tooltip="Phan Rang - Tháp Chàm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  <a:hlinkClick r:id="rId3" tooltip="Phan Rang - Tháp Chàm"/>
              </a:rPr>
              <a:t>Chàm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 9 km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  <a:hlinkClick r:id="rId4" tooltip="Hướng Tây Bắc"/>
              </a:rPr>
              <a:t>phía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  <a:hlinkClick r:id="rId4" tooltip="Hướng Tây Bắc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  <a:hlinkClick r:id="rId4" tooltip="Hướng Tây Bắc"/>
              </a:rPr>
              <a:t>Tây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  <a:hlinkClick r:id="rId4" tooltip="Hướng Tây Bắc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  <a:hlinkClick r:id="rId4" tooltip="Hướng Tây Bắc"/>
              </a:rPr>
              <a:t>Bắc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xây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dựng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cuối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kỷ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13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kỷ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14 (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vua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Shihavaman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  <a:hlinkClick r:id="rId5" tooltip="Chế Mân"/>
              </a:rPr>
              <a:t>Chế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  <a:hlinkClick r:id="rId5" tooltip="Chế Mâ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  <a:hlinkClick r:id="rId5" tooltip="Chế Mân"/>
              </a:rPr>
              <a:t>Mân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thờ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vua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 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  <a:hlinkClick r:id="rId6" tooltip="Po Klong Garai"/>
              </a:rPr>
              <a:t>Po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  <a:hlinkClick r:id="rId6" tooltip="Po Klong Garai"/>
              </a:rPr>
              <a:t>Klong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  <a:hlinkClick r:id="rId6" tooltip="Po Klong Ga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  <a:hlinkClick r:id="rId6" tooltip="Po Klong Garai"/>
              </a:rPr>
              <a:t>Garai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 (1151-1205),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vua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cai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. 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WatRongKh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5181600"/>
          </a:xfrm>
          <a:prstGeom prst="rect">
            <a:avLst/>
          </a:prstGeom>
          <a:noFill/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0" y="5380672"/>
            <a:ext cx="1219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/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Wat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Rong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Khun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nằm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ở </a:t>
            </a:r>
            <a:r>
              <a:rPr lang="en-US" sz="2000" dirty="0" err="1" smtClean="0">
                <a:solidFill>
                  <a:srgbClr val="FF0000"/>
                </a:solidFill>
                <a:latin typeface="Cambria" pitchFamily="18" charset="0"/>
              </a:rPr>
              <a:t>Chiêng</a:t>
            </a:r>
            <a:r>
              <a:rPr lang="en-US" sz="20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Mai,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Thái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Lan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một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ngôi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đền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khác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biệt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với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bất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kỳ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ngôi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đền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nào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trên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thế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giới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.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Cấu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trúc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trang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trí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công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phu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toàn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màu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trắng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mạ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khảm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phản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chiếu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ánh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sáng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mặt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trời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một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cách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kỳ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diệu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xây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dựng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theo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một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phong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cách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hiện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đại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rõ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rệt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.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Đây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chính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sản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phẩm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trí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tuệ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nghệ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sỹ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người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Thái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lừng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lanh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mang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tên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Chalermchai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itchFamily="18" charset="0"/>
              </a:rPr>
              <a:t>Kositpipat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</a:rPr>
              <a:t>. </a:t>
            </a:r>
            <a:endParaRPr lang="en-US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Prambanan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5257800"/>
          </a:xfrm>
          <a:prstGeom prst="rect">
            <a:avLst/>
          </a:prstGeom>
          <a:noFill/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457200" y="5334000"/>
            <a:ext cx="1150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Prambanan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ngôi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đền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Hindu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nằm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trung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tâm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Java,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Inđônêxia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Ngôi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đền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này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xây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dựng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năm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850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xây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dựng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nên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8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chiếc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điện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thờ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chính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hơn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250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chiếc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nhỏ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xung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itchFamily="18" charset="0"/>
              </a:rPr>
              <a:t>quanh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. 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121920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mbria" pitchFamily="18" charset="0"/>
              </a:rPr>
              <a:t>Đô thị cổ Pa-gan (Mi-an-ma)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508930" name="Picture 2" descr="Kết quả hình ảnh cho Đô thị cổ Pa-gan (Mi-an-m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1"/>
            <a:ext cx="6096000" cy="5257800"/>
          </a:xfrm>
          <a:prstGeom prst="rect">
            <a:avLst/>
          </a:prstGeom>
          <a:noFill/>
        </p:spPr>
      </p:pic>
      <p:pic>
        <p:nvPicPr>
          <p:cNvPr id="508932" name="Picture 4" descr="Kết quả hình ảnh cho Đô thị cổ Pa-gan (Mi-an-ma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00201"/>
            <a:ext cx="6096000" cy="5257800"/>
          </a:xfrm>
          <a:prstGeom prst="rect">
            <a:avLst/>
          </a:prstGeom>
          <a:noFill/>
        </p:spPr>
      </p:pic>
      <p:pic>
        <p:nvPicPr>
          <p:cNvPr id="508934" name="Picture 6" descr="Kết quả hình ảnh cho Đô thị cổ Pa-gan (Mi-an-ma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00200"/>
            <a:ext cx="6096000" cy="5257801"/>
          </a:xfrm>
          <a:prstGeom prst="rect">
            <a:avLst/>
          </a:prstGeom>
          <a:noFill/>
        </p:spPr>
      </p:pic>
      <p:pic>
        <p:nvPicPr>
          <p:cNvPr id="508936" name="Picture 8" descr="Kết quả hình ảnh cho Đô thị cổ Pa-gan (Mi-an-ma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600200"/>
            <a:ext cx="6096000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89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89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89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89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89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89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89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89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508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089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0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0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8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8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731" y="1219200"/>
            <a:ext cx="105156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Cambria" pitchFamily="18" charset="0"/>
                <a:cs typeface="Times New Roman" pitchFamily="18" charset="0"/>
              </a:rPr>
              <a:t>Nửa</a:t>
            </a:r>
            <a:r>
              <a:rPr lang="en-US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cs typeface="Times New Roman" pitchFamily="18" charset="0"/>
              </a:rPr>
              <a:t>kỉ</a:t>
            </a:r>
            <a:r>
              <a:rPr lang="en-US" dirty="0" smtClean="0">
                <a:latin typeface="Cambria" pitchFamily="18" charset="0"/>
                <a:cs typeface="Times New Roman" pitchFamily="18" charset="0"/>
              </a:rPr>
              <a:t> XVIII, </a:t>
            </a:r>
            <a:r>
              <a:rPr lang="en-US" dirty="0" err="1" smtClean="0">
                <a:latin typeface="Cambria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cs typeface="Times New Roman" pitchFamily="18" charset="0"/>
              </a:rPr>
              <a:t>quốc</a:t>
            </a:r>
            <a:r>
              <a:rPr lang="en-US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cs typeface="Times New Roman" pitchFamily="18" charset="0"/>
              </a:rPr>
              <a:t>gia</a:t>
            </a:r>
            <a:r>
              <a:rPr lang="en-US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cs typeface="Times New Roman" pitchFamily="18" charset="0"/>
              </a:rPr>
              <a:t>phong</a:t>
            </a:r>
            <a:r>
              <a:rPr lang="en-US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cs typeface="Times New Roman" pitchFamily="18" charset="0"/>
              </a:rPr>
              <a:t>Đông</a:t>
            </a:r>
            <a:r>
              <a:rPr lang="en-US" dirty="0" smtClean="0">
                <a:latin typeface="Cambria" pitchFamily="18" charset="0"/>
                <a:cs typeface="Times New Roman" pitchFamily="18" charset="0"/>
              </a:rPr>
              <a:t> Nam Á </a:t>
            </a:r>
            <a:r>
              <a:rPr lang="en-US" dirty="0" err="1" smtClean="0">
                <a:latin typeface="Cambria" pitchFamily="18" charset="0"/>
                <a:cs typeface="Times New Roman" pitchFamily="18" charset="0"/>
              </a:rPr>
              <a:t>suy</a:t>
            </a:r>
            <a:r>
              <a:rPr lang="en-US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cs typeface="Times New Roman" pitchFamily="18" charset="0"/>
              </a:rPr>
              <a:t>yếu</a:t>
            </a:r>
            <a:r>
              <a:rPr lang="en-US" dirty="0" smtClean="0">
                <a:latin typeface="Cambria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Cambria" pitchFamily="18" charset="0"/>
                <a:cs typeface="Times New Roman" pitchFamily="18" charset="0"/>
              </a:rPr>
              <a:t>giữa</a:t>
            </a:r>
            <a:r>
              <a:rPr lang="en-US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cs typeface="Times New Roman" pitchFamily="18" charset="0"/>
              </a:rPr>
              <a:t>kỉ</a:t>
            </a:r>
            <a:r>
              <a:rPr lang="en-US" dirty="0" smtClean="0">
                <a:latin typeface="Cambria" pitchFamily="18" charset="0"/>
                <a:cs typeface="Times New Roman" pitchFamily="18" charset="0"/>
              </a:rPr>
              <a:t> XIX </a:t>
            </a:r>
            <a:r>
              <a:rPr lang="en-US" dirty="0" err="1" smtClean="0">
                <a:latin typeface="Cambria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cs typeface="Times New Roman" pitchFamily="18" charset="0"/>
              </a:rPr>
              <a:t>Tây</a:t>
            </a:r>
            <a:r>
              <a:rPr lang="en-US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cs typeface="Times New Roman" pitchFamily="18" charset="0"/>
              </a:rPr>
              <a:t>xâm</a:t>
            </a:r>
            <a:r>
              <a:rPr lang="en-US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cs typeface="Times New Roman" pitchFamily="18" charset="0"/>
              </a:rPr>
              <a:t>lược</a:t>
            </a:r>
            <a:r>
              <a:rPr lang="en-US" dirty="0" smtClean="0">
                <a:latin typeface="Cambria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456631" y="5334000"/>
            <a:ext cx="11353800" cy="1219200"/>
          </a:xfrm>
          <a:prstGeom prst="beve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latin typeface="Cambria" pitchFamily="18" charset="0"/>
                <a:cs typeface="Times New Roman" pitchFamily="18" charset="0"/>
              </a:rPr>
              <a:t>Nửa</a:t>
            </a:r>
            <a:r>
              <a:rPr lang="en-US" sz="28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cs typeface="Times New Roman" pitchFamily="18" charset="0"/>
              </a:rPr>
              <a:t>kỉ</a:t>
            </a:r>
            <a:r>
              <a:rPr lang="en-US" sz="2800" dirty="0" smtClean="0">
                <a:latin typeface="Cambria" pitchFamily="18" charset="0"/>
                <a:cs typeface="Times New Roman" pitchFamily="18" charset="0"/>
              </a:rPr>
              <a:t> XVIII, </a:t>
            </a:r>
            <a:r>
              <a:rPr lang="en-US" sz="2800" dirty="0" err="1" smtClean="0">
                <a:latin typeface="Cambria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cs typeface="Times New Roman" pitchFamily="18" charset="0"/>
              </a:rPr>
              <a:t>phong</a:t>
            </a:r>
            <a:r>
              <a:rPr lang="en-US" sz="28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Cambria" pitchFamily="18" charset="0"/>
                <a:cs typeface="Times New Roman" pitchFamily="18" charset="0"/>
              </a:rPr>
              <a:t> Nam Á </a:t>
            </a:r>
            <a:r>
              <a:rPr lang="en-US" sz="2800" dirty="0" err="1" smtClean="0">
                <a:latin typeface="Cambria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cs typeface="Times New Roman" pitchFamily="18" charset="0"/>
              </a:rPr>
              <a:t>nào</a:t>
            </a:r>
            <a:r>
              <a:rPr lang="vi-VN" sz="28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Cambria" pitchFamily="18" charset="0"/>
                <a:cs typeface="Times New Roman" pitchFamily="18" charset="0"/>
              </a:rPr>
              <a:t>?</a:t>
            </a:r>
            <a:endParaRPr lang="en-US" sz="2800" dirty="0"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" name="Picture 11" descr="VIẾT BÀ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331" y="391236"/>
            <a:ext cx="1066800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title"/>
          </p:nvPr>
        </p:nvSpPr>
        <p:spPr>
          <a:xfrm>
            <a:off x="2286000" y="-228600"/>
            <a:ext cx="2667000" cy="1082671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kumimoji="1" lang="vi-VN" altLang="ja-JP" b="1" dirty="0" smtClean="0">
                <a:ln/>
                <a:solidFill>
                  <a:schemeClr val="accent3"/>
                </a:solidFill>
                <a:latin typeface="Cambria" pitchFamily="18" charset="0"/>
              </a:rPr>
              <a:t>Tổng kết</a:t>
            </a:r>
            <a:endParaRPr kumimoji="1" lang="ja-JP" altLang="en-US" b="1">
              <a:ln/>
              <a:solidFill>
                <a:schemeClr val="accent3"/>
              </a:solidFill>
              <a:latin typeface="Cambria" pitchFamily="18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26</a:t>
            </a:fld>
            <a:endParaRPr lang="ja-JP" altLang="en-US"/>
          </a:p>
        </p:txBody>
      </p:sp>
      <p:sp>
        <p:nvSpPr>
          <p:cNvPr id="210" name="テキスト プレースホルダー 6"/>
          <p:cNvSpPr txBox="1">
            <a:spLocks/>
          </p:cNvSpPr>
          <p:nvPr/>
        </p:nvSpPr>
        <p:spPr>
          <a:xfrm>
            <a:off x="806270" y="5486987"/>
            <a:ext cx="10056636" cy="839927"/>
          </a:xfrm>
          <a:prstGeom prst="rect">
            <a:avLst/>
          </a:prstGeom>
        </p:spPr>
        <p:txBody>
          <a:bodyPr lIns="60963" tIns="30482" rIns="60963" bIns="30482" anchor="t">
            <a:norm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mtClean="0"/>
          </a:p>
        </p:txBody>
      </p:sp>
      <p:pic>
        <p:nvPicPr>
          <p:cNvPr id="37" name="Picture 28" descr="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4019" y="2857501"/>
            <a:ext cx="4623712" cy="42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7" descr="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78544" y="3685117"/>
            <a:ext cx="102843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6" descr="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78543" y="3649133"/>
            <a:ext cx="1405101" cy="22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5" descr="Co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78544" y="3435350"/>
            <a:ext cx="14855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4" descr="Cov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78544" y="3249084"/>
            <a:ext cx="1019968" cy="51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3" descr="Cov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65142" y="2743200"/>
            <a:ext cx="2662073" cy="121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2" descr="Cov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99868" y="2019301"/>
            <a:ext cx="814704" cy="67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1" descr="Cov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99867" y="2019301"/>
            <a:ext cx="744873" cy="48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0" descr="Cov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799868" y="2019300"/>
            <a:ext cx="2905426" cy="28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9" descr="Cove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799868" y="1890184"/>
            <a:ext cx="3062018" cy="22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8" descr="Cov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99868" y="1680634"/>
            <a:ext cx="262186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7" descr="Cov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99867" y="1485901"/>
            <a:ext cx="2674770" cy="61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6" descr="Cove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799868" y="1286933"/>
            <a:ext cx="3392132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5" descr="Cov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29167" y="1782233"/>
            <a:ext cx="1519371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4" descr="Cover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03232" y="2694518"/>
            <a:ext cx="3819588" cy="42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3" descr="Cover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76970" y="2542117"/>
            <a:ext cx="1525719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2" descr="Cover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94060" y="3139018"/>
            <a:ext cx="2630331" cy="58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1" descr="Cover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412238" y="2770718"/>
            <a:ext cx="1409333" cy="87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0" descr="Cover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698184" y="2550584"/>
            <a:ext cx="1934130" cy="54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9" descr="Cove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429438" y="1739900"/>
            <a:ext cx="2204992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8" descr="Cover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08439" y="2457451"/>
            <a:ext cx="3428107" cy="43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7" descr="Cover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308819" y="2036234"/>
            <a:ext cx="2450462" cy="63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6" descr="Cover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568831" y="2408767"/>
            <a:ext cx="1229462" cy="47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" descr="Cover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747506" y="2567517"/>
            <a:ext cx="15659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4" descr="Cover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320974" y="3657600"/>
            <a:ext cx="1652686" cy="95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0762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457200"/>
            <a:ext cx="112776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76200" algn="l"/>
              </a:tabLst>
            </a:pP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1.  </a:t>
            </a: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Dựa vào yếu tố tự nhiên nào, cư dân Đông Nam Á từ xa xưa đã biết trồng lúa và nhiều loại cây ăn quả, ăn củ </a:t>
            </a:r>
            <a:r>
              <a:rPr lang="pt-BR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0" algn="l"/>
                <a:tab pos="76200" algn="l"/>
              </a:tabLst>
            </a:pP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Mùa khô tương đối lạnh, mát. 		</a:t>
            </a:r>
            <a:r>
              <a:rPr lang="pt-BR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B</a:t>
            </a: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Mùa mưa tương đối nóng.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0" algn="l"/>
                <a:tab pos="76200" algn="l"/>
              </a:tabLst>
            </a:pP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Gió mùa kèm theo mưa				D. Khí hậu mát, ẩm.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0" algn="l"/>
                <a:tab pos="76200" algn="l"/>
              </a:tabLst>
            </a:pP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tabLst>
                <a:tab pos="0" algn="l"/>
                <a:tab pos="76200" algn="l"/>
              </a:tabLst>
            </a:pP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A.Việt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Nam.		B.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		C. Cam-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-chia. 		D.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tabLst>
                <a:tab pos="0" algn="l"/>
                <a:tab pos="76200" algn="l"/>
              </a:tabLst>
            </a:pP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3:Nét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Á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0" algn="l"/>
                <a:tab pos="76200" algn="l"/>
              </a:tabLs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chùa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           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B.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tabLst>
                <a:tab pos="0" algn="l"/>
                <a:tab pos="76200" algn="l"/>
              </a:tabLs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chùa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			D.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tabLst>
                <a:tab pos="0" algn="l"/>
                <a:tab pos="76200" algn="l"/>
              </a:tabLst>
            </a:pP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4.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0" algn="l"/>
                <a:tab pos="76200" algn="l"/>
              </a:tabLs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chậm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khủng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vong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tabLst>
                <a:tab pos="0" algn="l"/>
                <a:tab pos="76200" algn="l"/>
              </a:tabLs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muộn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chậm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khủng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vong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tabLst>
                <a:tab pos="0" algn="l"/>
                <a:tab pos="76200" algn="l"/>
              </a:tabLs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muộn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khủng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vong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tabLst>
                <a:tab pos="0" algn="l"/>
                <a:tab pos="76200" algn="l"/>
              </a:tabLs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chậm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khủng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vong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1069" y="1656865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0209" y="2857015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6553200" y="35814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191069" y="48006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7173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1828800"/>
            <a:ext cx="9525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VỀ NHÀ</a:t>
            </a:r>
          </a:p>
          <a:p>
            <a:pPr algn="just"/>
            <a:endParaRPr lang="fr-FR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fr-FR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fr-FR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PK ĐNA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fr-FR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fr-FR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endParaRPr lang="fr-F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fr-FR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fr-FR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fr-FR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fr-FR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3,4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77825"/>
            <a:ext cx="10515600" cy="1146175"/>
          </a:xfrm>
        </p:spPr>
        <p:txBody>
          <a:bodyPr>
            <a:normAutofit/>
          </a:bodyPr>
          <a:lstStyle/>
          <a:p>
            <a:pPr marL="452438" indent="-457200">
              <a:buFont typeface="+mj-lt"/>
              <a:buAutoNum type="arabicPeriod"/>
            </a:pPr>
            <a:r>
              <a:rPr lang="vi-VN" sz="2800" b="1" dirty="0" smtClean="0">
                <a:solidFill>
                  <a:srgbClr val="FF0000"/>
                </a:solidFill>
                <a:latin typeface="Cambria" pitchFamily="18" charset="0"/>
              </a:rPr>
              <a:t> Sự hình thành các vương quốc cổ ở Đông Nam Á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 advTm="425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533400"/>
            <a:ext cx="10515600" cy="5643563"/>
          </a:xfrm>
        </p:spPr>
        <p:txBody>
          <a:bodyPr>
            <a:normAutofit/>
          </a:bodyPr>
          <a:lstStyle/>
          <a:p>
            <a:r>
              <a:rPr lang="vi-VN" sz="2800" dirty="0" smtClean="0">
                <a:latin typeface="Cambria" pitchFamily="18" charset="0"/>
              </a:rPr>
              <a:t> Khu vực Đông Nam Á hiện nay gồm 11 nước: Việt Nam, Lào, Cam-pu-chia, Thái Lan, Mi-an-ma, Ma-lai-xi-a, Xin-ga-po,   In-đô-nê-xi-a, Phi-líp-pin, Bru-nây và Đông Ti-mo.</a:t>
            </a:r>
            <a:endParaRPr lang="en-US" sz="2800" dirty="0">
              <a:latin typeface="Cambria" pitchFamily="18" charset="0"/>
            </a:endParaRPr>
          </a:p>
        </p:txBody>
      </p:sp>
      <p:pic>
        <p:nvPicPr>
          <p:cNvPr id="4" name="Picture 3" descr="13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083175"/>
            <a:ext cx="10668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2200" y="5636669"/>
            <a:ext cx="8943539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vi-VN" sz="3200" dirty="0" smtClean="0">
                <a:latin typeface="Cambria" pitchFamily="18" charset="0"/>
              </a:rPr>
              <a:t>Đông Nam Á gồm mấy nước ? Kể tên các nước đó ?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6" name="Picture 103" descr="book_write"/>
          <p:cNvPicPr>
            <a:picLocks noChangeAspect="1" noChangeArrowheads="1" noCrop="1"/>
          </p:cNvPicPr>
          <p:nvPr/>
        </p:nvPicPr>
        <p:blipFill>
          <a:blip r:embed="rId3" cstate="print">
            <a:lum bright="-30000" contrast="12000"/>
          </a:blip>
          <a:srcRect/>
          <a:stretch>
            <a:fillRect/>
          </a:stretch>
        </p:blipFill>
        <p:spPr bwMode="auto">
          <a:xfrm>
            <a:off x="381000" y="3048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0526659_684991958366288_984150484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pload.wikimedia.org/wikipedia/commons/thumb/0/00/Location-Asia-UNsubregions_orthographic_projection.png/640px-Location-Asia-UNsubregions_orthographic_proje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048000"/>
            <a:ext cx="609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sz="4000" dirty="0" smtClean="0">
                <a:latin typeface="Cambria" pitchFamily="18" charset="0"/>
              </a:rPr>
              <a:t>Các quốc gia Đông Nam Á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12192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sz="7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Các quốc gia ở Đông Nam Á</a:t>
            </a:r>
            <a:endParaRPr lang="en-US" sz="7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mbria" pitchFamily="18" charset="0"/>
            </a:endParaRPr>
          </a:p>
        </p:txBody>
      </p:sp>
      <p:pic>
        <p:nvPicPr>
          <p:cNvPr id="2050" name="Picture 2" descr="Kết quả hình ảnh cho việt n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0"/>
            <a:ext cx="3962400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29600" y="2743200"/>
            <a:ext cx="3962400" cy="701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sz="4400" dirty="0" smtClean="0">
                <a:latin typeface="Cambria" pitchFamily="18" charset="0"/>
              </a:rPr>
              <a:t>Việt Nam</a:t>
            </a:r>
            <a:endParaRPr lang="en-US" sz="4400" dirty="0">
              <a:latin typeface="Cambria" pitchFamily="18" charset="0"/>
            </a:endParaRPr>
          </a:p>
        </p:txBody>
      </p:sp>
      <p:pic>
        <p:nvPicPr>
          <p:cNvPr id="2052" name="Picture 4" descr="Kết quả hình ảnh cho quốc kỳ là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1"/>
            <a:ext cx="2743200" cy="1905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4191000"/>
            <a:ext cx="27432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sz="2000" dirty="0" smtClean="0">
                <a:latin typeface="Cambria" pitchFamily="18" charset="0"/>
              </a:rPr>
              <a:t>Lào</a:t>
            </a:r>
            <a:endParaRPr lang="en-US" sz="2000" dirty="0">
              <a:latin typeface="Cambria" pitchFamily="18" charset="0"/>
            </a:endParaRPr>
          </a:p>
        </p:txBody>
      </p:sp>
      <p:pic>
        <p:nvPicPr>
          <p:cNvPr id="2054" name="Picture 6" descr="Kết quả hình ảnh cho quốc kỳ campuch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72000"/>
            <a:ext cx="2743200" cy="1981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6488668"/>
            <a:ext cx="27432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sz="2000" dirty="0" smtClean="0">
                <a:latin typeface="Cambria" pitchFamily="18" charset="0"/>
              </a:rPr>
              <a:t>Cam-pu-chia</a:t>
            </a:r>
            <a:endParaRPr lang="en-US" sz="2000" dirty="0">
              <a:latin typeface="Cambria" pitchFamily="18" charset="0"/>
            </a:endParaRPr>
          </a:p>
        </p:txBody>
      </p:sp>
      <p:pic>
        <p:nvPicPr>
          <p:cNvPr id="2056" name="Picture 8" descr="Kết quả hình ảnh cho quốc kỳ thái l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0"/>
            <a:ext cx="2743200" cy="1905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743200" y="1905000"/>
            <a:ext cx="27432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sz="2000" dirty="0" smtClean="0">
                <a:latin typeface="Cambria" pitchFamily="18" charset="0"/>
              </a:rPr>
              <a:t>Thái Lan</a:t>
            </a:r>
            <a:endParaRPr lang="en-US" sz="2000" dirty="0">
              <a:latin typeface="Cambria" pitchFamily="18" charset="0"/>
            </a:endParaRPr>
          </a:p>
        </p:txBody>
      </p:sp>
      <p:pic>
        <p:nvPicPr>
          <p:cNvPr id="2058" name="Picture 10" descr="Kết quả hình ảnh cho quốc kỳ myanm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2286000"/>
            <a:ext cx="2743200" cy="190499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429000" y="5486400"/>
            <a:ext cx="18473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43200" y="4191000"/>
            <a:ext cx="27432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sz="2000" dirty="0" smtClean="0">
                <a:latin typeface="Cambria" pitchFamily="18" charset="0"/>
              </a:rPr>
              <a:t>Mi-an-ma</a:t>
            </a:r>
            <a:endParaRPr lang="en-US" sz="2000" dirty="0">
              <a:latin typeface="Cambria" pitchFamily="18" charset="0"/>
            </a:endParaRPr>
          </a:p>
        </p:txBody>
      </p:sp>
      <p:pic>
        <p:nvPicPr>
          <p:cNvPr id="2060" name="Picture 12" descr="Kết quả hình ảnh cho quốc kỳ malaysi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4572000"/>
            <a:ext cx="2743200" cy="19812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743200" y="6488668"/>
            <a:ext cx="27432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sz="2000" dirty="0" smtClean="0">
                <a:latin typeface="Cambria" pitchFamily="18" charset="0"/>
              </a:rPr>
              <a:t>Ma-lai-xi-a</a:t>
            </a:r>
            <a:endParaRPr lang="en-US" sz="2000" dirty="0">
              <a:latin typeface="Cambria" pitchFamily="18" charset="0"/>
            </a:endParaRPr>
          </a:p>
        </p:txBody>
      </p:sp>
      <p:pic>
        <p:nvPicPr>
          <p:cNvPr id="2062" name="Picture 14" descr="Kết quả hình ảnh cho quốc kỳ singapor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0"/>
            <a:ext cx="2743200" cy="19050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486400" y="1905000"/>
            <a:ext cx="27432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sz="2000" dirty="0" smtClean="0">
                <a:latin typeface="Cambria" pitchFamily="18" charset="0"/>
              </a:rPr>
              <a:t>Xin-ga-po</a:t>
            </a:r>
            <a:endParaRPr lang="en-US" sz="2000" dirty="0">
              <a:latin typeface="Cambria" pitchFamily="18" charset="0"/>
            </a:endParaRPr>
          </a:p>
        </p:txBody>
      </p:sp>
      <p:pic>
        <p:nvPicPr>
          <p:cNvPr id="2064" name="Picture 16" descr="Kết quả hình ảnh cho quốc kỳ indonesi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2743200" cy="1905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0" y="1905000"/>
            <a:ext cx="27432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sz="2000" dirty="0" smtClean="0">
                <a:latin typeface="Cambria" pitchFamily="18" charset="0"/>
              </a:rPr>
              <a:t>In-đô-nê-xi-a</a:t>
            </a:r>
            <a:endParaRPr lang="en-US" sz="2000" dirty="0">
              <a:latin typeface="Cambria" pitchFamily="18" charset="0"/>
            </a:endParaRPr>
          </a:p>
        </p:txBody>
      </p:sp>
      <p:pic>
        <p:nvPicPr>
          <p:cNvPr id="2066" name="Picture 18" descr="Kết quả hình ảnh cho quốc kỳ philippine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86400" y="2286000"/>
            <a:ext cx="2743200" cy="19050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486400" y="4191000"/>
            <a:ext cx="27432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sz="2000" dirty="0" smtClean="0">
                <a:latin typeface="Cambria" pitchFamily="18" charset="0"/>
              </a:rPr>
              <a:t>Phi-lip-pin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068" name="AutoShape 20" descr="Kết quả hình ảnh cho quốc kỳ brune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AutoShape 22" descr="Kết quả hình ảnh cho quốc kỳ brune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24" descr="Kết quả hình ảnh cho quốc kỳ brune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26" descr="Kết quả hình ảnh cho quốc kỳ brune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6" name="AutoShape 28" descr="Kết quả hình ảnh cho quốc kỳ brune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" name="AutoShape 30" descr="Kết quả hình ảnh cho quốc kỳ brune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80" name="Picture 32" descr="Hình ảnh có liên qua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86400" y="4572000"/>
            <a:ext cx="2743200" cy="19812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5486400" y="6488668"/>
            <a:ext cx="27432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sz="2000" dirty="0" smtClean="0">
                <a:latin typeface="Cambria" pitchFamily="18" charset="0"/>
              </a:rPr>
              <a:t>Bru-nây</a:t>
            </a:r>
            <a:endParaRPr lang="en-US" sz="2000" dirty="0">
              <a:latin typeface="Cambria" pitchFamily="18" charset="0"/>
            </a:endParaRPr>
          </a:p>
        </p:txBody>
      </p:sp>
      <p:pic>
        <p:nvPicPr>
          <p:cNvPr id="2082" name="Picture 34" descr="Kết quả hình ảnh cho quốc kỳ đông timo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3429000"/>
            <a:ext cx="3962400" cy="2743199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8229600" y="6156269"/>
            <a:ext cx="3962400" cy="701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sz="4400" dirty="0" smtClean="0">
                <a:latin typeface="Cambria" pitchFamily="18" charset="0"/>
              </a:rPr>
              <a:t>Đông Ti-mo</a:t>
            </a:r>
            <a:endParaRPr lang="en-US" sz="4400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860"/>
                            </p:stCondLst>
                            <p:childTnLst>
                              <p:par>
                                <p:cTn id="8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860"/>
                            </p:stCondLst>
                            <p:childTnLst>
                              <p:par>
                                <p:cTn id="9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86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860"/>
                            </p:stCondLst>
                            <p:childTnLst>
                              <p:par>
                                <p:cTn id="10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860"/>
                            </p:stCondLst>
                            <p:childTnLst>
                              <p:par>
                                <p:cTn id="1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360"/>
                            </p:stCondLst>
                            <p:childTnLst>
                              <p:par>
                                <p:cTn id="1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360"/>
                            </p:stCondLst>
                            <p:childTnLst>
                              <p:par>
                                <p:cTn id="1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360"/>
                            </p:stCondLst>
                            <p:childTnLst>
                              <p:par>
                                <p:cTn id="1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360"/>
                            </p:stCondLst>
                            <p:childTnLst>
                              <p:par>
                                <p:cTn id="1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236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860"/>
                            </p:stCondLst>
                            <p:childTnLst>
                              <p:par>
                                <p:cTn id="15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3860"/>
                            </p:stCondLst>
                            <p:childTnLst>
                              <p:par>
                                <p:cTn id="16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6" grpId="0" animBg="1"/>
      <p:bldP spid="8" grpId="0" animBg="1"/>
      <p:bldP spid="11" grpId="0" animBg="1"/>
      <p:bldP spid="13" grpId="0" animBg="1"/>
      <p:bldP spid="16" grpId="0" animBg="1"/>
      <p:bldP spid="18" grpId="0" animBg="1"/>
      <p:bldP spid="20" grpId="0" animBg="1"/>
      <p:bldP spid="23" grpId="0" animBg="1"/>
      <p:bldP spid="25" grpId="0" animBg="1"/>
      <p:bldP spid="33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812714"/>
              </p:ext>
            </p:extLst>
          </p:nvPr>
        </p:nvGraphicFramePr>
        <p:xfrm>
          <a:off x="0" y="0"/>
          <a:ext cx="12192000" cy="68580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0"/>
                <a:gridCol w="6096000"/>
              </a:tblGrid>
              <a:tr h="1055076">
                <a:tc>
                  <a:txBody>
                    <a:bodyPr/>
                    <a:lstStyle/>
                    <a:p>
                      <a:pPr algn="ctr"/>
                      <a:r>
                        <a:rPr lang="vi-VN" sz="6000" b="1" dirty="0" smtClean="0">
                          <a:latin typeface="Cambria" pitchFamily="18" charset="0"/>
                        </a:rPr>
                        <a:t>Quốc</a:t>
                      </a:r>
                      <a:r>
                        <a:rPr lang="vi-VN" sz="6000" b="1" baseline="0" dirty="0" smtClean="0">
                          <a:latin typeface="Cambria" pitchFamily="18" charset="0"/>
                        </a:rPr>
                        <a:t> gia</a:t>
                      </a:r>
                      <a:endParaRPr lang="en-US" sz="6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000" b="1" dirty="0" smtClean="0">
                          <a:latin typeface="Cambria" pitchFamily="18" charset="0"/>
                        </a:rPr>
                        <a:t>Thủ</a:t>
                      </a:r>
                      <a:r>
                        <a:rPr lang="vi-VN" sz="6000" b="1" baseline="0" dirty="0" smtClean="0">
                          <a:latin typeface="Cambria" pitchFamily="18" charset="0"/>
                        </a:rPr>
                        <a:t> đô</a:t>
                      </a:r>
                      <a:endParaRPr lang="en-US" sz="60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527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dirty="0" smtClean="0">
                          <a:latin typeface="Cambria" pitchFamily="18" charset="0"/>
                        </a:rPr>
                        <a:t>In-đô-nê-xi-a</a:t>
                      </a:r>
                      <a:endParaRPr lang="en-US" sz="2800" b="1" dirty="0" smtClean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800" i="1" dirty="0" smtClean="0">
                          <a:latin typeface="Cambria" pitchFamily="18" charset="0"/>
                        </a:rPr>
                        <a:t>Jakarta</a:t>
                      </a:r>
                      <a:endParaRPr lang="en-US" sz="2800" i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527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dirty="0" smtClean="0">
                          <a:latin typeface="Cambria" pitchFamily="18" charset="0"/>
                        </a:rPr>
                        <a:t>Lào</a:t>
                      </a:r>
                      <a:endParaRPr lang="en-US" sz="2800" b="1" dirty="0" smtClean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800" i="1" dirty="0" smtClean="0">
                          <a:latin typeface="Cambria" pitchFamily="18" charset="0"/>
                        </a:rPr>
                        <a:t>Viêng</a:t>
                      </a:r>
                      <a:r>
                        <a:rPr lang="vi-VN" sz="2800" i="1" baseline="0" dirty="0" smtClean="0">
                          <a:latin typeface="Cambria" pitchFamily="18" charset="0"/>
                        </a:rPr>
                        <a:t> Chă</a:t>
                      </a:r>
                      <a:r>
                        <a:rPr lang="en-US" sz="2800" i="1" baseline="0" dirty="0" smtClean="0">
                          <a:latin typeface="Cambria" pitchFamily="18" charset="0"/>
                        </a:rPr>
                        <a:t>n</a:t>
                      </a:r>
                      <a:endParaRPr lang="en-US" sz="2800" i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527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dirty="0" smtClean="0">
                          <a:latin typeface="Cambria" pitchFamily="18" charset="0"/>
                        </a:rPr>
                        <a:t>Cam-pu-chia</a:t>
                      </a:r>
                      <a:endParaRPr lang="en-US" sz="28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800" i="1" dirty="0" smtClean="0">
                          <a:latin typeface="Cambria" pitchFamily="18" charset="0"/>
                        </a:rPr>
                        <a:t>Phn</a:t>
                      </a:r>
                      <a:r>
                        <a:rPr lang="vi-VN" sz="2800" i="1" baseline="0" dirty="0" smtClean="0">
                          <a:latin typeface="Cambria" pitchFamily="18" charset="0"/>
                        </a:rPr>
                        <a:t>ôm Pênh</a:t>
                      </a:r>
                      <a:endParaRPr lang="en-US" sz="2800" i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527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dirty="0" smtClean="0">
                          <a:latin typeface="Cambria" pitchFamily="18" charset="0"/>
                        </a:rPr>
                        <a:t>Thái Lan</a:t>
                      </a:r>
                      <a:endParaRPr lang="en-US" sz="2800" b="1" dirty="0" smtClean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800" i="1" dirty="0" smtClean="0">
                          <a:latin typeface="Cambria" pitchFamily="18" charset="0"/>
                        </a:rPr>
                        <a:t>Bangkok</a:t>
                      </a:r>
                      <a:endParaRPr lang="en-US" sz="2800" i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527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dirty="0" smtClean="0">
                          <a:latin typeface="Cambria" pitchFamily="18" charset="0"/>
                        </a:rPr>
                        <a:t>Mi-an-ma</a:t>
                      </a:r>
                      <a:endParaRPr lang="en-US" sz="2800" b="1" dirty="0" smtClean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i="1" dirty="0" smtClean="0">
                          <a:latin typeface="Cambria" pitchFamily="18" charset="0"/>
                        </a:rPr>
                        <a:t>Naypvidaw</a:t>
                      </a:r>
                      <a:endParaRPr lang="en-US" sz="2800" i="1" dirty="0" smtClean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527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dirty="0" smtClean="0">
                          <a:latin typeface="Cambria" pitchFamily="18" charset="0"/>
                        </a:rPr>
                        <a:t>Ma-lai-xi-a</a:t>
                      </a:r>
                      <a:endParaRPr lang="en-US" sz="2800" b="1" dirty="0" smtClean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800" i="1" dirty="0" smtClean="0">
                          <a:latin typeface="Cambria" pitchFamily="18" charset="0"/>
                        </a:rPr>
                        <a:t>Kuala Lumper</a:t>
                      </a:r>
                      <a:endParaRPr lang="en-US" sz="2800" i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527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dirty="0" smtClean="0">
                          <a:latin typeface="Cambria" pitchFamily="18" charset="0"/>
                        </a:rPr>
                        <a:t>Xin-ga-po</a:t>
                      </a:r>
                      <a:endParaRPr lang="en-US" sz="2800" b="1" dirty="0" smtClean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800" i="1" dirty="0" smtClean="0">
                          <a:latin typeface="Cambria" pitchFamily="18" charset="0"/>
                        </a:rPr>
                        <a:t>Xin-ga-po</a:t>
                      </a:r>
                      <a:endParaRPr lang="en-US" sz="2800" i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527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dirty="0" smtClean="0">
                          <a:latin typeface="Cambria" pitchFamily="18" charset="0"/>
                        </a:rPr>
                        <a:t>Phi-lip-pin</a:t>
                      </a:r>
                      <a:endParaRPr lang="en-US" sz="2800" b="1" dirty="0" smtClean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800" i="1" dirty="0" smtClean="0">
                          <a:latin typeface="Cambria" pitchFamily="18" charset="0"/>
                        </a:rPr>
                        <a:t>Manila</a:t>
                      </a:r>
                      <a:endParaRPr lang="en-US" sz="2800" i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527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dirty="0" smtClean="0">
                          <a:latin typeface="Cambria" pitchFamily="18" charset="0"/>
                        </a:rPr>
                        <a:t>Bru-nây</a:t>
                      </a:r>
                      <a:endParaRPr lang="en-US" sz="2800" b="1" dirty="0" smtClean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i="1" dirty="0" smtClean="0">
                          <a:latin typeface="Cambria" pitchFamily="18" charset="0"/>
                        </a:rPr>
                        <a:t>Bandar Seri</a:t>
                      </a:r>
                      <a:r>
                        <a:rPr lang="vi-VN" sz="2800" i="1" baseline="0" dirty="0" smtClean="0">
                          <a:latin typeface="Cambria" pitchFamily="18" charset="0"/>
                        </a:rPr>
                        <a:t> Begawan</a:t>
                      </a:r>
                      <a:endParaRPr lang="en-US" sz="2800" i="1" dirty="0" smtClean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527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dirty="0" smtClean="0">
                          <a:latin typeface="Cambria" pitchFamily="18" charset="0"/>
                        </a:rPr>
                        <a:t>Việt Nam</a:t>
                      </a:r>
                      <a:endParaRPr lang="en-US" sz="2800" b="1" dirty="0" smtClean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800" i="1" dirty="0" smtClean="0">
                          <a:latin typeface="Cambria" pitchFamily="18" charset="0"/>
                        </a:rPr>
                        <a:t>Hà</a:t>
                      </a:r>
                      <a:r>
                        <a:rPr lang="vi-VN" sz="2800" i="1" baseline="0" dirty="0" smtClean="0">
                          <a:latin typeface="Cambria" pitchFamily="18" charset="0"/>
                        </a:rPr>
                        <a:t> Nội</a:t>
                      </a:r>
                      <a:endParaRPr lang="en-US" sz="2800" i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527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dirty="0" smtClean="0">
                          <a:latin typeface="Cambria" pitchFamily="18" charset="0"/>
                        </a:rPr>
                        <a:t>Đông Ti-mo</a:t>
                      </a:r>
                      <a:endParaRPr lang="en-US" sz="2800" b="1" dirty="0" smtClean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800" i="1" dirty="0" smtClean="0">
                          <a:latin typeface="Cambria" pitchFamily="18" charset="0"/>
                        </a:rPr>
                        <a:t>Đili</a:t>
                      </a:r>
                      <a:endParaRPr lang="en-US" sz="2800" i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10515600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mbria" pitchFamily="18" charset="0"/>
              </a:rPr>
              <a:t>- </a:t>
            </a:r>
            <a:r>
              <a:rPr lang="vi-VN" sz="2800" dirty="0" smtClean="0">
                <a:latin typeface="Cambria" pitchFamily="18" charset="0"/>
              </a:rPr>
              <a:t> Đặc điểm chung về điều kiện tự nhiên: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562600"/>
            <a:ext cx="1086478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vi-VN" sz="3200" dirty="0" smtClean="0">
                <a:latin typeface="Cambria" pitchFamily="18" charset="0"/>
              </a:rPr>
              <a:t>Điều kiện tự nhiên của quốc gia Đông Nam Á  có nét gì chung?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6" name="Picture 73" descr="qustionsm_w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562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Hinh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4105"/>
            <a:ext cx="12188825" cy="529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Line 3"/>
          <p:cNvSpPr>
            <a:spLocks noChangeShapeType="1"/>
          </p:cNvSpPr>
          <p:nvPr/>
        </p:nvSpPr>
        <p:spPr bwMode="auto">
          <a:xfrm flipH="1" flipV="1">
            <a:off x="4367662" y="4495549"/>
            <a:ext cx="0" cy="45745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 flipV="1">
            <a:off x="5078677" y="5029451"/>
            <a:ext cx="101574" cy="4568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46" name="Line 5"/>
          <p:cNvSpPr>
            <a:spLocks noChangeShapeType="1"/>
          </p:cNvSpPr>
          <p:nvPr/>
        </p:nvSpPr>
        <p:spPr bwMode="auto">
          <a:xfrm flipV="1">
            <a:off x="4266089" y="5105275"/>
            <a:ext cx="101574" cy="45745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 flipH="1" flipV="1">
            <a:off x="4062942" y="5715000"/>
            <a:ext cx="507868" cy="3045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 flipH="1" flipV="1">
            <a:off x="5078677" y="4114550"/>
            <a:ext cx="0" cy="3051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49" name="Line 8"/>
          <p:cNvSpPr>
            <a:spLocks noChangeShapeType="1"/>
          </p:cNvSpPr>
          <p:nvPr/>
        </p:nvSpPr>
        <p:spPr bwMode="auto">
          <a:xfrm flipH="1" flipV="1">
            <a:off x="2945632" y="5410451"/>
            <a:ext cx="101574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50" name="Line 9"/>
          <p:cNvSpPr>
            <a:spLocks noChangeShapeType="1"/>
          </p:cNvSpPr>
          <p:nvPr/>
        </p:nvSpPr>
        <p:spPr bwMode="auto">
          <a:xfrm flipV="1">
            <a:off x="3453500" y="4724275"/>
            <a:ext cx="203147" cy="3051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51" name="Freeform 11"/>
          <p:cNvSpPr>
            <a:spLocks/>
          </p:cNvSpPr>
          <p:nvPr/>
        </p:nvSpPr>
        <p:spPr bwMode="auto">
          <a:xfrm>
            <a:off x="2742486" y="4267451"/>
            <a:ext cx="253934" cy="393533"/>
          </a:xfrm>
          <a:custGeom>
            <a:avLst/>
            <a:gdLst>
              <a:gd name="T0" fmla="*/ 0 w 120"/>
              <a:gd name="T1" fmla="*/ 2147483646 h 248"/>
              <a:gd name="T2" fmla="*/ 2147483646 w 120"/>
              <a:gd name="T3" fmla="*/ 2147483646 h 248"/>
              <a:gd name="T4" fmla="*/ 2147483646 w 120"/>
              <a:gd name="T5" fmla="*/ 2147483646 h 248"/>
              <a:gd name="T6" fmla="*/ 2147483646 w 120"/>
              <a:gd name="T7" fmla="*/ 2147483646 h 248"/>
              <a:gd name="T8" fmla="*/ 2147483646 w 120"/>
              <a:gd name="T9" fmla="*/ 2147483646 h 248"/>
              <a:gd name="T10" fmla="*/ 2147483646 w 120"/>
              <a:gd name="T11" fmla="*/ 2147483646 h 248"/>
              <a:gd name="T12" fmla="*/ 0 w 120"/>
              <a:gd name="T13" fmla="*/ 0 h 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0"/>
              <a:gd name="T22" fmla="*/ 0 h 248"/>
              <a:gd name="T23" fmla="*/ 120 w 120"/>
              <a:gd name="T24" fmla="*/ 248 h 2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0" h="248">
                <a:moveTo>
                  <a:pt x="0" y="248"/>
                </a:moveTo>
                <a:lnTo>
                  <a:pt x="48" y="232"/>
                </a:lnTo>
                <a:lnTo>
                  <a:pt x="80" y="216"/>
                </a:lnTo>
                <a:lnTo>
                  <a:pt x="120" y="152"/>
                </a:lnTo>
                <a:lnTo>
                  <a:pt x="120" y="112"/>
                </a:lnTo>
                <a:lnTo>
                  <a:pt x="96" y="64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52" name="Freeform 12"/>
          <p:cNvSpPr>
            <a:spLocks/>
          </p:cNvSpPr>
          <p:nvPr/>
        </p:nvSpPr>
        <p:spPr bwMode="auto">
          <a:xfrm>
            <a:off x="1990841" y="3979821"/>
            <a:ext cx="304721" cy="394159"/>
          </a:xfrm>
          <a:custGeom>
            <a:avLst/>
            <a:gdLst>
              <a:gd name="T0" fmla="*/ 0 w 120"/>
              <a:gd name="T1" fmla="*/ 2147483646 h 248"/>
              <a:gd name="T2" fmla="*/ 2147483646 w 120"/>
              <a:gd name="T3" fmla="*/ 2147483646 h 248"/>
              <a:gd name="T4" fmla="*/ 2147483646 w 120"/>
              <a:gd name="T5" fmla="*/ 2147483646 h 248"/>
              <a:gd name="T6" fmla="*/ 2147483646 w 120"/>
              <a:gd name="T7" fmla="*/ 2147483646 h 248"/>
              <a:gd name="T8" fmla="*/ 2147483646 w 120"/>
              <a:gd name="T9" fmla="*/ 2147483646 h 248"/>
              <a:gd name="T10" fmla="*/ 2147483646 w 120"/>
              <a:gd name="T11" fmla="*/ 2147483646 h 248"/>
              <a:gd name="T12" fmla="*/ 0 w 120"/>
              <a:gd name="T13" fmla="*/ 0 h 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0"/>
              <a:gd name="T22" fmla="*/ 0 h 248"/>
              <a:gd name="T23" fmla="*/ 120 w 120"/>
              <a:gd name="T24" fmla="*/ 248 h 2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0" h="248">
                <a:moveTo>
                  <a:pt x="0" y="248"/>
                </a:moveTo>
                <a:lnTo>
                  <a:pt x="48" y="232"/>
                </a:lnTo>
                <a:lnTo>
                  <a:pt x="80" y="216"/>
                </a:lnTo>
                <a:lnTo>
                  <a:pt x="120" y="152"/>
                </a:lnTo>
                <a:lnTo>
                  <a:pt x="120" y="112"/>
                </a:lnTo>
                <a:lnTo>
                  <a:pt x="96" y="64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53" name="Freeform 13"/>
          <p:cNvSpPr>
            <a:spLocks/>
          </p:cNvSpPr>
          <p:nvPr/>
        </p:nvSpPr>
        <p:spPr bwMode="auto">
          <a:xfrm>
            <a:off x="3148780" y="4419725"/>
            <a:ext cx="253934" cy="393533"/>
          </a:xfrm>
          <a:custGeom>
            <a:avLst/>
            <a:gdLst>
              <a:gd name="T0" fmla="*/ 0 w 120"/>
              <a:gd name="T1" fmla="*/ 2147483646 h 248"/>
              <a:gd name="T2" fmla="*/ 2147483646 w 120"/>
              <a:gd name="T3" fmla="*/ 2147483646 h 248"/>
              <a:gd name="T4" fmla="*/ 2147483646 w 120"/>
              <a:gd name="T5" fmla="*/ 2147483646 h 248"/>
              <a:gd name="T6" fmla="*/ 2147483646 w 120"/>
              <a:gd name="T7" fmla="*/ 2147483646 h 248"/>
              <a:gd name="T8" fmla="*/ 2147483646 w 120"/>
              <a:gd name="T9" fmla="*/ 2147483646 h 248"/>
              <a:gd name="T10" fmla="*/ 2147483646 w 120"/>
              <a:gd name="T11" fmla="*/ 2147483646 h 248"/>
              <a:gd name="T12" fmla="*/ 0 w 120"/>
              <a:gd name="T13" fmla="*/ 0 h 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0"/>
              <a:gd name="T22" fmla="*/ 0 h 248"/>
              <a:gd name="T23" fmla="*/ 120 w 120"/>
              <a:gd name="T24" fmla="*/ 248 h 2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0" h="248">
                <a:moveTo>
                  <a:pt x="0" y="248"/>
                </a:moveTo>
                <a:lnTo>
                  <a:pt x="48" y="232"/>
                </a:lnTo>
                <a:lnTo>
                  <a:pt x="80" y="216"/>
                </a:lnTo>
                <a:lnTo>
                  <a:pt x="120" y="152"/>
                </a:lnTo>
                <a:lnTo>
                  <a:pt x="120" y="112"/>
                </a:lnTo>
                <a:lnTo>
                  <a:pt x="96" y="64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54" name="Freeform 14"/>
          <p:cNvSpPr>
            <a:spLocks/>
          </p:cNvSpPr>
          <p:nvPr/>
        </p:nvSpPr>
        <p:spPr bwMode="auto">
          <a:xfrm>
            <a:off x="2376821" y="4038726"/>
            <a:ext cx="253934" cy="394159"/>
          </a:xfrm>
          <a:custGeom>
            <a:avLst/>
            <a:gdLst>
              <a:gd name="T0" fmla="*/ 0 w 120"/>
              <a:gd name="T1" fmla="*/ 2147483646 h 248"/>
              <a:gd name="T2" fmla="*/ 2147483646 w 120"/>
              <a:gd name="T3" fmla="*/ 2147483646 h 248"/>
              <a:gd name="T4" fmla="*/ 2147483646 w 120"/>
              <a:gd name="T5" fmla="*/ 2147483646 h 248"/>
              <a:gd name="T6" fmla="*/ 2147483646 w 120"/>
              <a:gd name="T7" fmla="*/ 2147483646 h 248"/>
              <a:gd name="T8" fmla="*/ 2147483646 w 120"/>
              <a:gd name="T9" fmla="*/ 2147483646 h 248"/>
              <a:gd name="T10" fmla="*/ 2147483646 w 120"/>
              <a:gd name="T11" fmla="*/ 2147483646 h 248"/>
              <a:gd name="T12" fmla="*/ 0 w 120"/>
              <a:gd name="T13" fmla="*/ 0 h 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0"/>
              <a:gd name="T22" fmla="*/ 0 h 248"/>
              <a:gd name="T23" fmla="*/ 120 w 120"/>
              <a:gd name="T24" fmla="*/ 248 h 2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0" h="248">
                <a:moveTo>
                  <a:pt x="0" y="248"/>
                </a:moveTo>
                <a:lnTo>
                  <a:pt x="48" y="232"/>
                </a:lnTo>
                <a:lnTo>
                  <a:pt x="80" y="216"/>
                </a:lnTo>
                <a:lnTo>
                  <a:pt x="120" y="152"/>
                </a:lnTo>
                <a:lnTo>
                  <a:pt x="120" y="112"/>
                </a:lnTo>
                <a:lnTo>
                  <a:pt x="96" y="64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55" name="Freeform 15"/>
          <p:cNvSpPr>
            <a:spLocks/>
          </p:cNvSpPr>
          <p:nvPr/>
        </p:nvSpPr>
        <p:spPr bwMode="auto">
          <a:xfrm>
            <a:off x="2437765" y="4267451"/>
            <a:ext cx="253934" cy="393533"/>
          </a:xfrm>
          <a:custGeom>
            <a:avLst/>
            <a:gdLst>
              <a:gd name="T0" fmla="*/ 0 w 120"/>
              <a:gd name="T1" fmla="*/ 2147483646 h 248"/>
              <a:gd name="T2" fmla="*/ 2147483646 w 120"/>
              <a:gd name="T3" fmla="*/ 2147483646 h 248"/>
              <a:gd name="T4" fmla="*/ 2147483646 w 120"/>
              <a:gd name="T5" fmla="*/ 2147483646 h 248"/>
              <a:gd name="T6" fmla="*/ 2147483646 w 120"/>
              <a:gd name="T7" fmla="*/ 2147483646 h 248"/>
              <a:gd name="T8" fmla="*/ 2147483646 w 120"/>
              <a:gd name="T9" fmla="*/ 2147483646 h 248"/>
              <a:gd name="T10" fmla="*/ 2147483646 w 120"/>
              <a:gd name="T11" fmla="*/ 2147483646 h 248"/>
              <a:gd name="T12" fmla="*/ 0 w 120"/>
              <a:gd name="T13" fmla="*/ 0 h 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0"/>
              <a:gd name="T22" fmla="*/ 0 h 248"/>
              <a:gd name="T23" fmla="*/ 120 w 120"/>
              <a:gd name="T24" fmla="*/ 248 h 2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0" h="248">
                <a:moveTo>
                  <a:pt x="0" y="248"/>
                </a:moveTo>
                <a:lnTo>
                  <a:pt x="48" y="232"/>
                </a:lnTo>
                <a:lnTo>
                  <a:pt x="80" y="216"/>
                </a:lnTo>
                <a:lnTo>
                  <a:pt x="120" y="152"/>
                </a:lnTo>
                <a:lnTo>
                  <a:pt x="120" y="112"/>
                </a:lnTo>
                <a:lnTo>
                  <a:pt x="96" y="64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56" name="Freeform 16"/>
          <p:cNvSpPr>
            <a:spLocks/>
          </p:cNvSpPr>
          <p:nvPr/>
        </p:nvSpPr>
        <p:spPr bwMode="auto">
          <a:xfrm>
            <a:off x="1625176" y="4953000"/>
            <a:ext cx="761802" cy="253791"/>
          </a:xfrm>
          <a:custGeom>
            <a:avLst/>
            <a:gdLst>
              <a:gd name="T0" fmla="*/ 0 w 360"/>
              <a:gd name="T1" fmla="*/ 2147483646 h 160"/>
              <a:gd name="T2" fmla="*/ 2147483646 w 360"/>
              <a:gd name="T3" fmla="*/ 2147483646 h 160"/>
              <a:gd name="T4" fmla="*/ 2147483646 w 360"/>
              <a:gd name="T5" fmla="*/ 0 h 160"/>
              <a:gd name="T6" fmla="*/ 0 60000 65536"/>
              <a:gd name="T7" fmla="*/ 0 60000 65536"/>
              <a:gd name="T8" fmla="*/ 0 60000 65536"/>
              <a:gd name="T9" fmla="*/ 0 w 360"/>
              <a:gd name="T10" fmla="*/ 0 h 160"/>
              <a:gd name="T11" fmla="*/ 360 w 360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" h="160">
                <a:moveTo>
                  <a:pt x="0" y="160"/>
                </a:moveTo>
                <a:lnTo>
                  <a:pt x="88" y="96"/>
                </a:lnTo>
                <a:lnTo>
                  <a:pt x="36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57" name="Freeform 17"/>
          <p:cNvSpPr>
            <a:spLocks/>
          </p:cNvSpPr>
          <p:nvPr/>
        </p:nvSpPr>
        <p:spPr bwMode="auto">
          <a:xfrm>
            <a:off x="2031471" y="4495549"/>
            <a:ext cx="761802" cy="254418"/>
          </a:xfrm>
          <a:custGeom>
            <a:avLst/>
            <a:gdLst>
              <a:gd name="T0" fmla="*/ 0 w 360"/>
              <a:gd name="T1" fmla="*/ 2147483646 h 160"/>
              <a:gd name="T2" fmla="*/ 2147483646 w 360"/>
              <a:gd name="T3" fmla="*/ 2147483646 h 160"/>
              <a:gd name="T4" fmla="*/ 2147483646 w 360"/>
              <a:gd name="T5" fmla="*/ 0 h 160"/>
              <a:gd name="T6" fmla="*/ 0 60000 65536"/>
              <a:gd name="T7" fmla="*/ 0 60000 65536"/>
              <a:gd name="T8" fmla="*/ 0 60000 65536"/>
              <a:gd name="T9" fmla="*/ 0 w 360"/>
              <a:gd name="T10" fmla="*/ 0 h 160"/>
              <a:gd name="T11" fmla="*/ 360 w 360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" h="160">
                <a:moveTo>
                  <a:pt x="0" y="160"/>
                </a:moveTo>
                <a:lnTo>
                  <a:pt x="88" y="96"/>
                </a:lnTo>
                <a:lnTo>
                  <a:pt x="36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58" name="Freeform 18"/>
          <p:cNvSpPr>
            <a:spLocks/>
          </p:cNvSpPr>
          <p:nvPr/>
        </p:nvSpPr>
        <p:spPr bwMode="auto">
          <a:xfrm>
            <a:off x="2336191" y="4876549"/>
            <a:ext cx="761802" cy="254418"/>
          </a:xfrm>
          <a:custGeom>
            <a:avLst/>
            <a:gdLst>
              <a:gd name="T0" fmla="*/ 0 w 360"/>
              <a:gd name="T1" fmla="*/ 2147483646 h 160"/>
              <a:gd name="T2" fmla="*/ 2147483646 w 360"/>
              <a:gd name="T3" fmla="*/ 2147483646 h 160"/>
              <a:gd name="T4" fmla="*/ 2147483646 w 360"/>
              <a:gd name="T5" fmla="*/ 0 h 160"/>
              <a:gd name="T6" fmla="*/ 0 60000 65536"/>
              <a:gd name="T7" fmla="*/ 0 60000 65536"/>
              <a:gd name="T8" fmla="*/ 0 60000 65536"/>
              <a:gd name="T9" fmla="*/ 0 w 360"/>
              <a:gd name="T10" fmla="*/ 0 h 160"/>
              <a:gd name="T11" fmla="*/ 360 w 360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" h="160">
                <a:moveTo>
                  <a:pt x="0" y="160"/>
                </a:moveTo>
                <a:lnTo>
                  <a:pt x="88" y="96"/>
                </a:lnTo>
                <a:lnTo>
                  <a:pt x="36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59" name="Freeform 19"/>
          <p:cNvSpPr>
            <a:spLocks/>
          </p:cNvSpPr>
          <p:nvPr/>
        </p:nvSpPr>
        <p:spPr bwMode="auto">
          <a:xfrm>
            <a:off x="2336191" y="4572000"/>
            <a:ext cx="761802" cy="253791"/>
          </a:xfrm>
          <a:custGeom>
            <a:avLst/>
            <a:gdLst>
              <a:gd name="T0" fmla="*/ 0 w 360"/>
              <a:gd name="T1" fmla="*/ 2147483646 h 160"/>
              <a:gd name="T2" fmla="*/ 2147483646 w 360"/>
              <a:gd name="T3" fmla="*/ 2147483646 h 160"/>
              <a:gd name="T4" fmla="*/ 2147483646 w 360"/>
              <a:gd name="T5" fmla="*/ 0 h 160"/>
              <a:gd name="T6" fmla="*/ 0 60000 65536"/>
              <a:gd name="T7" fmla="*/ 0 60000 65536"/>
              <a:gd name="T8" fmla="*/ 0 60000 65536"/>
              <a:gd name="T9" fmla="*/ 0 w 360"/>
              <a:gd name="T10" fmla="*/ 0 h 160"/>
              <a:gd name="T11" fmla="*/ 360 w 360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" h="160">
                <a:moveTo>
                  <a:pt x="0" y="160"/>
                </a:moveTo>
                <a:lnTo>
                  <a:pt x="88" y="96"/>
                </a:lnTo>
                <a:lnTo>
                  <a:pt x="36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60" name="Freeform 20"/>
          <p:cNvSpPr>
            <a:spLocks/>
          </p:cNvSpPr>
          <p:nvPr/>
        </p:nvSpPr>
        <p:spPr bwMode="auto">
          <a:xfrm>
            <a:off x="2133044" y="4724275"/>
            <a:ext cx="761802" cy="254418"/>
          </a:xfrm>
          <a:custGeom>
            <a:avLst/>
            <a:gdLst>
              <a:gd name="T0" fmla="*/ 0 w 360"/>
              <a:gd name="T1" fmla="*/ 2147483646 h 160"/>
              <a:gd name="T2" fmla="*/ 2147483646 w 360"/>
              <a:gd name="T3" fmla="*/ 2147483646 h 160"/>
              <a:gd name="T4" fmla="*/ 2147483646 w 360"/>
              <a:gd name="T5" fmla="*/ 0 h 160"/>
              <a:gd name="T6" fmla="*/ 0 60000 65536"/>
              <a:gd name="T7" fmla="*/ 0 60000 65536"/>
              <a:gd name="T8" fmla="*/ 0 60000 65536"/>
              <a:gd name="T9" fmla="*/ 0 w 360"/>
              <a:gd name="T10" fmla="*/ 0 h 160"/>
              <a:gd name="T11" fmla="*/ 360 w 360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" h="160">
                <a:moveTo>
                  <a:pt x="0" y="160"/>
                </a:moveTo>
                <a:lnTo>
                  <a:pt x="88" y="96"/>
                </a:lnTo>
                <a:lnTo>
                  <a:pt x="36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61" name="Freeform 21"/>
          <p:cNvSpPr>
            <a:spLocks/>
          </p:cNvSpPr>
          <p:nvPr/>
        </p:nvSpPr>
        <p:spPr bwMode="auto">
          <a:xfrm>
            <a:off x="2844059" y="5105275"/>
            <a:ext cx="304721" cy="305176"/>
          </a:xfrm>
          <a:custGeom>
            <a:avLst/>
            <a:gdLst>
              <a:gd name="T0" fmla="*/ 0 w 144"/>
              <a:gd name="T1" fmla="*/ 2147483646 h 192"/>
              <a:gd name="T2" fmla="*/ 2147483646 w 144"/>
              <a:gd name="T3" fmla="*/ 2147483646 h 192"/>
              <a:gd name="T4" fmla="*/ 2147483646 w 144"/>
              <a:gd name="T5" fmla="*/ 0 h 192"/>
              <a:gd name="T6" fmla="*/ 0 60000 65536"/>
              <a:gd name="T7" fmla="*/ 0 60000 65536"/>
              <a:gd name="T8" fmla="*/ 0 60000 65536"/>
              <a:gd name="T9" fmla="*/ 0 w 144"/>
              <a:gd name="T10" fmla="*/ 0 h 192"/>
              <a:gd name="T11" fmla="*/ 144 w 1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92">
                <a:moveTo>
                  <a:pt x="0" y="192"/>
                </a:moveTo>
                <a:lnTo>
                  <a:pt x="40" y="112"/>
                </a:lnTo>
                <a:lnTo>
                  <a:pt x="14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62" name="Freeform 22"/>
          <p:cNvSpPr>
            <a:spLocks/>
          </p:cNvSpPr>
          <p:nvPr/>
        </p:nvSpPr>
        <p:spPr bwMode="auto">
          <a:xfrm>
            <a:off x="4570809" y="4648451"/>
            <a:ext cx="101574" cy="304549"/>
          </a:xfrm>
          <a:custGeom>
            <a:avLst/>
            <a:gdLst>
              <a:gd name="T0" fmla="*/ 0 w 144"/>
              <a:gd name="T1" fmla="*/ 2147483646 h 192"/>
              <a:gd name="T2" fmla="*/ 2147483646 w 144"/>
              <a:gd name="T3" fmla="*/ 2147483646 h 192"/>
              <a:gd name="T4" fmla="*/ 2147483646 w 144"/>
              <a:gd name="T5" fmla="*/ 0 h 192"/>
              <a:gd name="T6" fmla="*/ 0 60000 65536"/>
              <a:gd name="T7" fmla="*/ 0 60000 65536"/>
              <a:gd name="T8" fmla="*/ 0 60000 65536"/>
              <a:gd name="T9" fmla="*/ 0 w 144"/>
              <a:gd name="T10" fmla="*/ 0 h 192"/>
              <a:gd name="T11" fmla="*/ 144 w 1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92">
                <a:moveTo>
                  <a:pt x="0" y="192"/>
                </a:moveTo>
                <a:lnTo>
                  <a:pt x="40" y="112"/>
                </a:lnTo>
                <a:lnTo>
                  <a:pt x="14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63" name="Freeform 23"/>
          <p:cNvSpPr>
            <a:spLocks/>
          </p:cNvSpPr>
          <p:nvPr/>
        </p:nvSpPr>
        <p:spPr bwMode="auto">
          <a:xfrm flipH="1">
            <a:off x="5078677" y="4495549"/>
            <a:ext cx="203147" cy="457451"/>
          </a:xfrm>
          <a:custGeom>
            <a:avLst/>
            <a:gdLst>
              <a:gd name="T0" fmla="*/ 0 w 144"/>
              <a:gd name="T1" fmla="*/ 2147483646 h 192"/>
              <a:gd name="T2" fmla="*/ 2147483646 w 144"/>
              <a:gd name="T3" fmla="*/ 2147483646 h 192"/>
              <a:gd name="T4" fmla="*/ 2147483646 w 144"/>
              <a:gd name="T5" fmla="*/ 0 h 192"/>
              <a:gd name="T6" fmla="*/ 0 60000 65536"/>
              <a:gd name="T7" fmla="*/ 0 60000 65536"/>
              <a:gd name="T8" fmla="*/ 0 60000 65536"/>
              <a:gd name="T9" fmla="*/ 0 w 144"/>
              <a:gd name="T10" fmla="*/ 0 h 192"/>
              <a:gd name="T11" fmla="*/ 144 w 1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92">
                <a:moveTo>
                  <a:pt x="0" y="192"/>
                </a:moveTo>
                <a:lnTo>
                  <a:pt x="40" y="112"/>
                </a:lnTo>
                <a:lnTo>
                  <a:pt x="14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64" name="Freeform 24"/>
          <p:cNvSpPr>
            <a:spLocks/>
          </p:cNvSpPr>
          <p:nvPr/>
        </p:nvSpPr>
        <p:spPr bwMode="auto">
          <a:xfrm>
            <a:off x="3555074" y="5181726"/>
            <a:ext cx="304721" cy="304549"/>
          </a:xfrm>
          <a:custGeom>
            <a:avLst/>
            <a:gdLst>
              <a:gd name="T0" fmla="*/ 0 w 144"/>
              <a:gd name="T1" fmla="*/ 2147483646 h 192"/>
              <a:gd name="T2" fmla="*/ 2147483646 w 144"/>
              <a:gd name="T3" fmla="*/ 2147483646 h 192"/>
              <a:gd name="T4" fmla="*/ 2147483646 w 144"/>
              <a:gd name="T5" fmla="*/ 0 h 192"/>
              <a:gd name="T6" fmla="*/ 0 60000 65536"/>
              <a:gd name="T7" fmla="*/ 0 60000 65536"/>
              <a:gd name="T8" fmla="*/ 0 60000 65536"/>
              <a:gd name="T9" fmla="*/ 0 w 144"/>
              <a:gd name="T10" fmla="*/ 0 h 192"/>
              <a:gd name="T11" fmla="*/ 144 w 1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92">
                <a:moveTo>
                  <a:pt x="0" y="192"/>
                </a:moveTo>
                <a:lnTo>
                  <a:pt x="40" y="112"/>
                </a:lnTo>
                <a:lnTo>
                  <a:pt x="14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65" name="Freeform 25"/>
          <p:cNvSpPr>
            <a:spLocks/>
          </p:cNvSpPr>
          <p:nvPr/>
        </p:nvSpPr>
        <p:spPr bwMode="auto">
          <a:xfrm flipH="1">
            <a:off x="3351927" y="5486275"/>
            <a:ext cx="101574" cy="381000"/>
          </a:xfrm>
          <a:custGeom>
            <a:avLst/>
            <a:gdLst>
              <a:gd name="T0" fmla="*/ 0 w 144"/>
              <a:gd name="T1" fmla="*/ 2147483646 h 192"/>
              <a:gd name="T2" fmla="*/ 2147483646 w 144"/>
              <a:gd name="T3" fmla="*/ 2147483646 h 192"/>
              <a:gd name="T4" fmla="*/ 2147483646 w 144"/>
              <a:gd name="T5" fmla="*/ 0 h 192"/>
              <a:gd name="T6" fmla="*/ 0 60000 65536"/>
              <a:gd name="T7" fmla="*/ 0 60000 65536"/>
              <a:gd name="T8" fmla="*/ 0 60000 65536"/>
              <a:gd name="T9" fmla="*/ 0 w 144"/>
              <a:gd name="T10" fmla="*/ 0 h 192"/>
              <a:gd name="T11" fmla="*/ 144 w 1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92">
                <a:moveTo>
                  <a:pt x="0" y="192"/>
                </a:moveTo>
                <a:lnTo>
                  <a:pt x="40" y="112"/>
                </a:lnTo>
                <a:lnTo>
                  <a:pt x="14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66" name="Freeform 43"/>
          <p:cNvSpPr>
            <a:spLocks/>
          </p:cNvSpPr>
          <p:nvPr/>
        </p:nvSpPr>
        <p:spPr bwMode="auto">
          <a:xfrm flipH="1">
            <a:off x="10868369" y="4572000"/>
            <a:ext cx="101574" cy="495049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12"/>
              <a:gd name="T14" fmla="*/ 96 w 96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67" name="Freeform 44"/>
          <p:cNvSpPr>
            <a:spLocks/>
          </p:cNvSpPr>
          <p:nvPr/>
        </p:nvSpPr>
        <p:spPr bwMode="auto">
          <a:xfrm>
            <a:off x="10258928" y="4495550"/>
            <a:ext cx="203147" cy="495676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12"/>
              <a:gd name="T14" fmla="*/ 96 w 96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68" name="Freeform 45"/>
          <p:cNvSpPr>
            <a:spLocks/>
          </p:cNvSpPr>
          <p:nvPr/>
        </p:nvSpPr>
        <p:spPr bwMode="auto">
          <a:xfrm>
            <a:off x="8532178" y="4191000"/>
            <a:ext cx="203147" cy="495049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12"/>
              <a:gd name="T14" fmla="*/ 96 w 96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69" name="Freeform 46"/>
          <p:cNvSpPr>
            <a:spLocks/>
          </p:cNvSpPr>
          <p:nvPr/>
        </p:nvSpPr>
        <p:spPr bwMode="auto">
          <a:xfrm>
            <a:off x="9040045" y="3771775"/>
            <a:ext cx="203147" cy="495049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12"/>
              <a:gd name="T14" fmla="*/ 96 w 96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70" name="Freeform 47"/>
          <p:cNvSpPr>
            <a:spLocks/>
          </p:cNvSpPr>
          <p:nvPr/>
        </p:nvSpPr>
        <p:spPr bwMode="auto">
          <a:xfrm>
            <a:off x="8430604" y="4800726"/>
            <a:ext cx="101574" cy="381000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12"/>
              <a:gd name="T14" fmla="*/ 96 w 96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71" name="Freeform 48"/>
          <p:cNvSpPr>
            <a:spLocks/>
          </p:cNvSpPr>
          <p:nvPr/>
        </p:nvSpPr>
        <p:spPr bwMode="auto">
          <a:xfrm>
            <a:off x="9283821" y="5124074"/>
            <a:ext cx="101574" cy="456824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12"/>
              <a:gd name="T14" fmla="*/ 96 w 96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72" name="Freeform 49"/>
          <p:cNvSpPr>
            <a:spLocks/>
          </p:cNvSpPr>
          <p:nvPr/>
        </p:nvSpPr>
        <p:spPr bwMode="auto">
          <a:xfrm>
            <a:off x="9446339" y="4724275"/>
            <a:ext cx="203147" cy="495676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12"/>
              <a:gd name="T14" fmla="*/ 96 w 96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73" name="Freeform 50"/>
          <p:cNvSpPr>
            <a:spLocks/>
          </p:cNvSpPr>
          <p:nvPr/>
        </p:nvSpPr>
        <p:spPr bwMode="auto">
          <a:xfrm>
            <a:off x="10360501" y="4876550"/>
            <a:ext cx="203147" cy="495676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12"/>
              <a:gd name="T14" fmla="*/ 96 w 96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74" name="Freeform 51"/>
          <p:cNvSpPr>
            <a:spLocks/>
          </p:cNvSpPr>
          <p:nvPr/>
        </p:nvSpPr>
        <p:spPr bwMode="auto">
          <a:xfrm>
            <a:off x="9649487" y="4953000"/>
            <a:ext cx="203147" cy="495049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12"/>
              <a:gd name="T14" fmla="*/ 96 w 96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75" name="Freeform 52"/>
          <p:cNvSpPr>
            <a:spLocks/>
          </p:cNvSpPr>
          <p:nvPr/>
        </p:nvSpPr>
        <p:spPr bwMode="auto">
          <a:xfrm>
            <a:off x="8125883" y="4724275"/>
            <a:ext cx="203147" cy="495676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12"/>
              <a:gd name="T14" fmla="*/ 96 w 96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76" name="Freeform 53"/>
          <p:cNvSpPr>
            <a:spLocks/>
          </p:cNvSpPr>
          <p:nvPr/>
        </p:nvSpPr>
        <p:spPr bwMode="auto">
          <a:xfrm>
            <a:off x="11173090" y="5029451"/>
            <a:ext cx="203147" cy="495049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12"/>
              <a:gd name="T14" fmla="*/ 96 w 96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77" name="Freeform 54"/>
          <p:cNvSpPr>
            <a:spLocks/>
          </p:cNvSpPr>
          <p:nvPr/>
        </p:nvSpPr>
        <p:spPr bwMode="auto">
          <a:xfrm flipH="1">
            <a:off x="8836898" y="5434890"/>
            <a:ext cx="304721" cy="228725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12"/>
              <a:gd name="T14" fmla="*/ 96 w 96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78" name="Freeform 55"/>
          <p:cNvSpPr>
            <a:spLocks/>
          </p:cNvSpPr>
          <p:nvPr/>
        </p:nvSpPr>
        <p:spPr bwMode="auto">
          <a:xfrm>
            <a:off x="8735325" y="4419726"/>
            <a:ext cx="203147" cy="495049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12"/>
              <a:gd name="T14" fmla="*/ 96 w 96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79" name="Freeform 56"/>
          <p:cNvSpPr>
            <a:spLocks/>
          </p:cNvSpPr>
          <p:nvPr/>
        </p:nvSpPr>
        <p:spPr bwMode="auto">
          <a:xfrm>
            <a:off x="9243192" y="4343275"/>
            <a:ext cx="203147" cy="495676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12"/>
              <a:gd name="T14" fmla="*/ 96 w 96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80" name="Freeform 57"/>
          <p:cNvSpPr>
            <a:spLocks/>
          </p:cNvSpPr>
          <p:nvPr/>
        </p:nvSpPr>
        <p:spPr bwMode="auto">
          <a:xfrm>
            <a:off x="9547913" y="3816267"/>
            <a:ext cx="203147" cy="495676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12"/>
              <a:gd name="T14" fmla="*/ 96 w 96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81" name="Freeform 58"/>
          <p:cNvSpPr>
            <a:spLocks/>
          </p:cNvSpPr>
          <p:nvPr/>
        </p:nvSpPr>
        <p:spPr bwMode="auto">
          <a:xfrm>
            <a:off x="8968944" y="4679783"/>
            <a:ext cx="609441" cy="456824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12"/>
              <a:gd name="T14" fmla="*/ 96 w 96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82" name="Freeform 59"/>
          <p:cNvSpPr>
            <a:spLocks/>
          </p:cNvSpPr>
          <p:nvPr/>
        </p:nvSpPr>
        <p:spPr bwMode="auto">
          <a:xfrm flipH="1">
            <a:off x="10055780" y="5410451"/>
            <a:ext cx="101574" cy="228099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12"/>
              <a:gd name="T14" fmla="*/ 96 w 96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83" name="Freeform 60"/>
          <p:cNvSpPr>
            <a:spLocks/>
          </p:cNvSpPr>
          <p:nvPr/>
        </p:nvSpPr>
        <p:spPr bwMode="auto">
          <a:xfrm flipH="1">
            <a:off x="10665222" y="5334000"/>
            <a:ext cx="203147" cy="381000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12"/>
              <a:gd name="T14" fmla="*/ 96 w 96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lIns="108834" tIns="54417" rIns="108834" bIns="54417"/>
          <a:lstStyle/>
          <a:p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0" y="0"/>
            <a:ext cx="12192000" cy="152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 smtClean="0">
                <a:latin typeface="Cambria" pitchFamily="18" charset="0"/>
              </a:rPr>
              <a:t>Chịu ảnh hưởng chủ yếu của gió mùa, </a:t>
            </a:r>
          </a:p>
          <a:p>
            <a:pPr algn="ctr"/>
            <a:r>
              <a:rPr lang="vi-VN" sz="4000" dirty="0" smtClean="0">
                <a:latin typeface="Cambria" pitchFamily="18" charset="0"/>
              </a:rPr>
              <a:t>tạo nên 2 mùa tương đối rõ rệt: mùa khô và mùa mưa.</a:t>
            </a:r>
            <a:endParaRPr lang="en-US" sz="4000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CC9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2651</TotalTime>
  <Words>1086</Words>
  <Application>Microsoft Office PowerPoint</Application>
  <PresentationFormat>Widescreen</PresentationFormat>
  <Paragraphs>141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ＭＳ Ｐゴシック</vt:lpstr>
      <vt:lpstr>Arial</vt:lpstr>
      <vt:lpstr>Calibri</vt:lpstr>
      <vt:lpstr>Calibri Light</vt:lpstr>
      <vt:lpstr>Cambria</vt:lpstr>
      <vt:lpstr>LaTO LIGHT</vt:lpstr>
      <vt:lpstr>Open Sans Light</vt:lpstr>
      <vt:lpstr>Roboto Black</vt:lpstr>
      <vt:lpstr>Times New Roman</vt:lpstr>
      <vt:lpstr>Wingdings</vt:lpstr>
      <vt:lpstr>Office Theme</vt:lpstr>
      <vt:lpstr>4_Office Theme</vt:lpstr>
      <vt:lpstr>Tiết 7: BÀI 6:</vt:lpstr>
      <vt:lpstr> Đông Nam Á là một khu vực của châu Á, rộng 4.494.047km² và bao gồm 11 quốc gia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Sự hình thành và phát triển của các quốc gia phong kiến Đông Nam 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Tổng kết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9Slide</dc:creator>
  <cp:lastModifiedBy>Windows User</cp:lastModifiedBy>
  <cp:revision>146</cp:revision>
  <dcterms:created xsi:type="dcterms:W3CDTF">2015-10-29T17:39:51Z</dcterms:created>
  <dcterms:modified xsi:type="dcterms:W3CDTF">2021-09-28T03:54:33Z</dcterms:modified>
</cp:coreProperties>
</file>